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8"/>
  </p:notesMasterIdLst>
  <p:handoutMasterIdLst>
    <p:handoutMasterId r:id="rId9"/>
  </p:handoutMasterIdLst>
  <p:sldIdLst>
    <p:sldId id="258" r:id="rId5"/>
    <p:sldId id="260" r:id="rId6"/>
    <p:sldId id="256" r:id="rId7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97" userDrawn="1">
          <p15:clr>
            <a:srgbClr val="A4A3A4"/>
          </p15:clr>
        </p15:guide>
        <p15:guide id="2" pos="138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5600"/>
    <a:srgbClr val="FFB381"/>
    <a:srgbClr val="F8CEB5"/>
    <a:srgbClr val="063348"/>
    <a:srgbClr val="D7058D"/>
    <a:srgbClr val="B5D2EC"/>
    <a:srgbClr val="FDBB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3030" y="96"/>
      </p:cViewPr>
      <p:guideLst>
        <p:guide orient="horz" pos="3097"/>
        <p:guide pos="138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5" d="100"/>
          <a:sy n="85" d="100"/>
        </p:scale>
        <p:origin x="267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3508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gl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C27606-5814-46AB-BB77-4852308C05B7}" type="datetimeFigureOut">
              <a:rPr lang="gl-ES" smtClean="0"/>
              <a:t>10/07/2024</a:t>
            </a:fld>
            <a:endParaRPr lang="gl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gl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gl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04995-B1C0-4C69-B92A-5177E14A2CE9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913890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2"/>
          <p:cNvSpPr txBox="1">
            <a:spLocks/>
          </p:cNvSpPr>
          <p:nvPr userDrawn="1"/>
        </p:nvSpPr>
        <p:spPr>
          <a:xfrm>
            <a:off x="-3609567" y="1776244"/>
            <a:ext cx="2959488" cy="315097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rgbClr val="E65600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gl-ES" dirty="0"/>
          </a:p>
        </p:txBody>
      </p:sp>
      <p:sp>
        <p:nvSpPr>
          <p:cNvPr id="5" name="Subtitle 2"/>
          <p:cNvSpPr txBox="1">
            <a:spLocks/>
          </p:cNvSpPr>
          <p:nvPr userDrawn="1"/>
        </p:nvSpPr>
        <p:spPr>
          <a:xfrm>
            <a:off x="-4261419" y="327173"/>
            <a:ext cx="4133114" cy="7781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</a:t>
            </a:r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8" name="Marcador de texto 2"/>
          <p:cNvSpPr txBox="1">
            <a:spLocks/>
          </p:cNvSpPr>
          <p:nvPr userDrawn="1"/>
        </p:nvSpPr>
        <p:spPr>
          <a:xfrm>
            <a:off x="49385" y="5600740"/>
            <a:ext cx="2959488" cy="315097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rgbClr val="E65600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gl-ES" dirty="0" smtClean="0">
                <a:solidFill>
                  <a:schemeClr val="bg1"/>
                </a:solidFill>
              </a:rPr>
              <a:t>Conclusións</a:t>
            </a:r>
          </a:p>
          <a:p>
            <a:endParaRPr lang="gl-ES" dirty="0">
              <a:solidFill>
                <a:schemeClr val="bg1"/>
              </a:solidFill>
            </a:endParaRPr>
          </a:p>
        </p:txBody>
      </p:sp>
      <p:sp>
        <p:nvSpPr>
          <p:cNvPr id="10" name="Marcador de texto 2"/>
          <p:cNvSpPr txBox="1">
            <a:spLocks/>
          </p:cNvSpPr>
          <p:nvPr userDrawn="1"/>
        </p:nvSpPr>
        <p:spPr>
          <a:xfrm>
            <a:off x="90471" y="2156422"/>
            <a:ext cx="4283635" cy="1804058"/>
          </a:xfrm>
          <a:prstGeom prst="rect">
            <a:avLst/>
          </a:prstGeom>
        </p:spPr>
        <p:txBody>
          <a:bodyPr numCol="2" spcCol="144000"/>
          <a:lstStyle>
            <a:lvl1pPr marL="0" indent="0" algn="just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gl-ES" sz="1000" kern="1200" smtClean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gl-ES" dirty="0" smtClean="0">
              <a:cs typeface="Times New Roman" panose="02020603050405020304" pitchFamily="18" charset="0"/>
            </a:endParaRPr>
          </a:p>
        </p:txBody>
      </p:sp>
      <p:cxnSp>
        <p:nvCxnSpPr>
          <p:cNvPr id="15" name="Conector recto 14"/>
          <p:cNvCxnSpPr/>
          <p:nvPr userDrawn="1"/>
        </p:nvCxnSpPr>
        <p:spPr>
          <a:xfrm>
            <a:off x="5506872" y="295474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1816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2"/>
          <p:cNvSpPr txBox="1">
            <a:spLocks/>
          </p:cNvSpPr>
          <p:nvPr userDrawn="1"/>
        </p:nvSpPr>
        <p:spPr>
          <a:xfrm>
            <a:off x="-3609567" y="1776244"/>
            <a:ext cx="2959488" cy="315097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rgbClr val="E65600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gl-ES" dirty="0"/>
          </a:p>
        </p:txBody>
      </p:sp>
      <p:sp>
        <p:nvSpPr>
          <p:cNvPr id="5" name="Subtitle 2"/>
          <p:cNvSpPr txBox="1">
            <a:spLocks/>
          </p:cNvSpPr>
          <p:nvPr userDrawn="1"/>
        </p:nvSpPr>
        <p:spPr>
          <a:xfrm>
            <a:off x="-4261419" y="327173"/>
            <a:ext cx="4133114" cy="7781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</a:t>
            </a:r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8" name="Marcador de texto 2"/>
          <p:cNvSpPr txBox="1">
            <a:spLocks/>
          </p:cNvSpPr>
          <p:nvPr userDrawn="1"/>
        </p:nvSpPr>
        <p:spPr>
          <a:xfrm>
            <a:off x="49385" y="5600740"/>
            <a:ext cx="2959488" cy="315097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rgbClr val="E65600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gl-ES" dirty="0" smtClean="0">
                <a:solidFill>
                  <a:schemeClr val="bg1"/>
                </a:solidFill>
              </a:rPr>
              <a:t>Conclusións</a:t>
            </a:r>
          </a:p>
          <a:p>
            <a:endParaRPr lang="gl-ES" dirty="0">
              <a:solidFill>
                <a:schemeClr val="bg1"/>
              </a:solidFill>
            </a:endParaRPr>
          </a:p>
        </p:txBody>
      </p:sp>
      <p:sp>
        <p:nvSpPr>
          <p:cNvPr id="10" name="Marcador de texto 2"/>
          <p:cNvSpPr txBox="1">
            <a:spLocks/>
          </p:cNvSpPr>
          <p:nvPr userDrawn="1"/>
        </p:nvSpPr>
        <p:spPr>
          <a:xfrm>
            <a:off x="90471" y="2156422"/>
            <a:ext cx="4283635" cy="1804058"/>
          </a:xfrm>
          <a:prstGeom prst="rect">
            <a:avLst/>
          </a:prstGeom>
        </p:spPr>
        <p:txBody>
          <a:bodyPr numCol="2" spcCol="144000"/>
          <a:lstStyle>
            <a:lvl1pPr marL="0" indent="0" algn="just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gl-ES" sz="1000" kern="1200" smtClean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gl-ES" dirty="0" smtClean="0">
              <a:cs typeface="Times New Roman" panose="02020603050405020304" pitchFamily="18" charset="0"/>
            </a:endParaRPr>
          </a:p>
        </p:txBody>
      </p:sp>
      <p:cxnSp>
        <p:nvCxnSpPr>
          <p:cNvPr id="15" name="Conector recto 14"/>
          <p:cNvCxnSpPr/>
          <p:nvPr userDrawn="1"/>
        </p:nvCxnSpPr>
        <p:spPr>
          <a:xfrm>
            <a:off x="5506872" y="295474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arcador de texto 16"/>
          <p:cNvSpPr>
            <a:spLocks noGrp="1"/>
          </p:cNvSpPr>
          <p:nvPr>
            <p:ph type="body" sz="quarter" idx="10" hasCustomPrompt="1"/>
          </p:nvPr>
        </p:nvSpPr>
        <p:spPr>
          <a:xfrm>
            <a:off x="142504" y="2721931"/>
            <a:ext cx="3067420" cy="381250"/>
          </a:xfrm>
          <a:prstGeom prst="rect">
            <a:avLst/>
          </a:prstGeom>
        </p:spPr>
        <p:txBody>
          <a:bodyPr wrap="none" numCol="2" spcCol="18000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algn="l"/>
            <a:r>
              <a:rPr lang="gl-ES" noProof="0" dirty="0" smtClean="0">
                <a:cs typeface="Times New Roman" panose="02020603050405020304" pitchFamily="18" charset="0"/>
              </a:rPr>
              <a:t>Verdana 10. Dúas columnas. </a:t>
            </a:r>
            <a:r>
              <a:rPr lang="gl-ES" noProof="0" dirty="0" err="1" smtClean="0">
                <a:cs typeface="Times New Roman" panose="02020603050405020304" pitchFamily="18" charset="0"/>
              </a:rPr>
              <a:t>Éspaciado</a:t>
            </a:r>
            <a:r>
              <a:rPr lang="gl-ES" noProof="0" dirty="0" smtClean="0">
                <a:cs typeface="Times New Roman" panose="02020603050405020304" pitchFamily="18" charset="0"/>
              </a:rPr>
              <a:t> 0.</a:t>
            </a:r>
          </a:p>
          <a:p>
            <a:pPr algn="l"/>
            <a:endParaRPr lang="gl-ES" noProof="0" dirty="0">
              <a:cs typeface="Times New Roman" panose="02020603050405020304" pitchFamily="18" charset="0"/>
            </a:endParaRPr>
          </a:p>
        </p:txBody>
      </p:sp>
      <p:sp>
        <p:nvSpPr>
          <p:cNvPr id="28" name="Marcador de texto 27"/>
          <p:cNvSpPr>
            <a:spLocks noGrp="1"/>
          </p:cNvSpPr>
          <p:nvPr>
            <p:ph type="body" sz="quarter" idx="12" hasCustomPrompt="1"/>
          </p:nvPr>
        </p:nvSpPr>
        <p:spPr>
          <a:xfrm>
            <a:off x="169948" y="2339214"/>
            <a:ext cx="3039976" cy="270000"/>
          </a:xfrm>
          <a:prstGeom prst="rect">
            <a:avLst/>
          </a:prstGeom>
        </p:spPr>
        <p:txBody>
          <a:bodyPr wrap="none"/>
          <a:lstStyle>
            <a:lvl1pPr marL="0" indent="0">
              <a:buNone/>
              <a:defRPr sz="1500" baseline="0">
                <a:solidFill>
                  <a:srgbClr val="E65600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gl-ES" dirty="0" err="1" smtClean="0"/>
              <a:t>Franklin</a:t>
            </a:r>
            <a:r>
              <a:rPr lang="gl-ES" dirty="0" smtClean="0"/>
              <a:t> </a:t>
            </a:r>
            <a:r>
              <a:rPr lang="gl-ES" dirty="0" err="1" smtClean="0"/>
              <a:t>Gothic</a:t>
            </a:r>
            <a:r>
              <a:rPr lang="gl-ES" dirty="0" smtClean="0"/>
              <a:t> 15. </a:t>
            </a:r>
          </a:p>
        </p:txBody>
      </p:sp>
      <p:sp>
        <p:nvSpPr>
          <p:cNvPr id="39" name="Marcador de contenido 33"/>
          <p:cNvSpPr>
            <a:spLocks noGrp="1"/>
          </p:cNvSpPr>
          <p:nvPr>
            <p:ph sz="quarter" idx="15" hasCustomPrompt="1"/>
          </p:nvPr>
        </p:nvSpPr>
        <p:spPr>
          <a:xfrm>
            <a:off x="169948" y="4814868"/>
            <a:ext cx="3039976" cy="1426253"/>
          </a:xfrm>
          <a:prstGeom prst="rect">
            <a:avLst/>
          </a:prstGeom>
          <a:solidFill>
            <a:srgbClr val="FFB381"/>
          </a:solidFill>
        </p:spPr>
        <p:txBody>
          <a:bodyPr wrap="none" numCol="1" spcCol="180000"/>
          <a:lstStyle>
            <a:lvl1pPr marL="0" indent="0" algn="l">
              <a:buNone/>
              <a:defRPr sz="1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algn="l"/>
            <a:r>
              <a:rPr lang="gl-ES" noProof="0" dirty="0" smtClean="0">
                <a:cs typeface="Times New Roman" panose="02020603050405020304" pitchFamily="18" charset="0"/>
              </a:rPr>
              <a:t>Verdana 10. 1 columna. </a:t>
            </a:r>
            <a:r>
              <a:rPr lang="gl-ES" noProof="0" dirty="0" err="1" smtClean="0">
                <a:cs typeface="Times New Roman" panose="02020603050405020304" pitchFamily="18" charset="0"/>
              </a:rPr>
              <a:t>Espaciado</a:t>
            </a:r>
            <a:r>
              <a:rPr lang="gl-ES" noProof="0" dirty="0" smtClean="0">
                <a:cs typeface="Times New Roman" panose="02020603050405020304" pitchFamily="18" charset="0"/>
              </a:rPr>
              <a:t> 0.</a:t>
            </a:r>
            <a:endParaRPr lang="gl-ES" noProof="0" dirty="0">
              <a:cs typeface="Times New Roman" panose="02020603050405020304" pitchFamily="18" charset="0"/>
            </a:endParaRPr>
          </a:p>
        </p:txBody>
      </p:sp>
      <p:sp>
        <p:nvSpPr>
          <p:cNvPr id="47" name="Marcador de texto 46"/>
          <p:cNvSpPr>
            <a:spLocks noGrp="1"/>
          </p:cNvSpPr>
          <p:nvPr>
            <p:ph type="body" sz="quarter" idx="17" hasCustomPrompt="1"/>
          </p:nvPr>
        </p:nvSpPr>
        <p:spPr>
          <a:xfrm>
            <a:off x="143923" y="1367067"/>
            <a:ext cx="3066001" cy="78945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2800" b="1">
                <a:solidFill>
                  <a:srgbClr val="E65600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s-ES" dirty="0" smtClean="0"/>
              <a:t>Franklin Gothic Medium 28.</a:t>
            </a:r>
            <a:endParaRPr lang="gl-ES" dirty="0"/>
          </a:p>
        </p:txBody>
      </p:sp>
      <p:sp>
        <p:nvSpPr>
          <p:cNvPr id="49" name="Marcador de texto 48"/>
          <p:cNvSpPr>
            <a:spLocks noGrp="1"/>
          </p:cNvSpPr>
          <p:nvPr>
            <p:ph type="body" sz="quarter" idx="18" hasCustomPrompt="1"/>
          </p:nvPr>
        </p:nvSpPr>
        <p:spPr>
          <a:xfrm>
            <a:off x="169947" y="7301900"/>
            <a:ext cx="3039977" cy="80387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rgbClr val="E65600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gl-ES" noProof="0" dirty="0" smtClean="0"/>
              <a:t>Verdana 10. Unha columna. Cursiva. Cor laranxa forte.</a:t>
            </a:r>
            <a:endParaRPr lang="gl-ES" noProof="0" dirty="0"/>
          </a:p>
        </p:txBody>
      </p:sp>
      <p:sp>
        <p:nvSpPr>
          <p:cNvPr id="57" name="Marcador de contenido 56"/>
          <p:cNvSpPr>
            <a:spLocks noGrp="1"/>
          </p:cNvSpPr>
          <p:nvPr>
            <p:ph sz="quarter" idx="22" hasCustomPrompt="1"/>
          </p:nvPr>
        </p:nvSpPr>
        <p:spPr>
          <a:xfrm>
            <a:off x="142503" y="3230287"/>
            <a:ext cx="3067421" cy="1398306"/>
          </a:xfrm>
          <a:prstGeom prst="rect">
            <a:avLst/>
          </a:prstGeom>
        </p:spPr>
        <p:txBody>
          <a:bodyPr wrap="none"/>
          <a:lstStyle>
            <a:lvl1pPr marL="0" indent="0" algn="just">
              <a:lnSpc>
                <a:spcPct val="100000"/>
              </a:lnSpc>
              <a:spcBef>
                <a:spcPts val="0"/>
              </a:spcBef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gl-ES" noProof="0" dirty="0" smtClean="0"/>
              <a:t>Insira os resultados en </a:t>
            </a:r>
            <a:br>
              <a:rPr lang="gl-ES" noProof="0" dirty="0" smtClean="0"/>
            </a:br>
            <a:r>
              <a:rPr lang="gl-ES" noProof="0" dirty="0" smtClean="0"/>
              <a:t>diferentes formatos. </a:t>
            </a:r>
          </a:p>
          <a:p>
            <a:pPr lvl="0"/>
            <a:endParaRPr lang="gl-ES" noProof="0" dirty="0"/>
          </a:p>
        </p:txBody>
      </p:sp>
      <p:sp>
        <p:nvSpPr>
          <p:cNvPr id="59" name="Marcador de texto 58"/>
          <p:cNvSpPr>
            <a:spLocks noGrp="1"/>
          </p:cNvSpPr>
          <p:nvPr>
            <p:ph type="body" sz="quarter" idx="23" hasCustomPrompt="1"/>
          </p:nvPr>
        </p:nvSpPr>
        <p:spPr>
          <a:xfrm>
            <a:off x="169948" y="6427396"/>
            <a:ext cx="3039976" cy="688229"/>
          </a:xfrm>
          <a:prstGeom prst="rect">
            <a:avLst/>
          </a:prstGeom>
        </p:spPr>
        <p:txBody>
          <a:bodyPr numCol="3" spcCol="3600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 baseline="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342900" indent="0">
              <a:lnSpc>
                <a:spcPct val="100000"/>
              </a:lnSpc>
              <a:spcBef>
                <a:spcPts val="0"/>
              </a:spcBef>
              <a:buNone/>
              <a:defRPr sz="8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 marL="685800" indent="0">
              <a:lnSpc>
                <a:spcPct val="100000"/>
              </a:lnSpc>
              <a:spcBef>
                <a:spcPts val="0"/>
              </a:spcBef>
              <a:buNone/>
              <a:defRPr sz="8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 marL="1028700" indent="0">
              <a:lnSpc>
                <a:spcPct val="100000"/>
              </a:lnSpc>
              <a:spcBef>
                <a:spcPts val="0"/>
              </a:spcBef>
              <a:buNone/>
              <a:defRPr sz="8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 marL="1371600" indent="0">
              <a:lnSpc>
                <a:spcPct val="100000"/>
              </a:lnSpc>
              <a:spcBef>
                <a:spcPts val="0"/>
              </a:spcBef>
              <a:buNone/>
              <a:defRPr sz="8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gl-ES" noProof="0" dirty="0" smtClean="0"/>
              <a:t>Verdana 8. Tres columnas. </a:t>
            </a:r>
            <a:r>
              <a:rPr lang="gl-ES" noProof="0" dirty="0" err="1" smtClean="0"/>
              <a:t>Espaciado</a:t>
            </a:r>
            <a:r>
              <a:rPr lang="gl-ES" noProof="0" dirty="0" smtClean="0"/>
              <a:t> 0.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24" hasCustomPrompt="1"/>
          </p:nvPr>
        </p:nvSpPr>
        <p:spPr>
          <a:xfrm>
            <a:off x="3429000" y="4819650"/>
            <a:ext cx="3181350" cy="1381125"/>
          </a:xfrm>
          <a:prstGeom prst="rect">
            <a:avLst/>
          </a:prstGeom>
          <a:solidFill>
            <a:srgbClr val="E65600"/>
          </a:solidFill>
        </p:spPr>
        <p:txBody>
          <a:bodyPr/>
          <a:lstStyle>
            <a:lvl1pPr marL="0" indent="0">
              <a:buNone/>
              <a:defRPr sz="100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gl-ES" noProof="0" dirty="0" smtClean="0"/>
              <a:t>Verdana 10. 1 columna. </a:t>
            </a:r>
            <a:r>
              <a:rPr lang="gl-ES" noProof="0" dirty="0" err="1" smtClean="0"/>
              <a:t>Espaciado</a:t>
            </a:r>
            <a:r>
              <a:rPr lang="gl-ES" noProof="0" dirty="0" smtClean="0"/>
              <a:t> 0.</a:t>
            </a:r>
            <a:endParaRPr lang="gl-ES" noProof="0" dirty="0"/>
          </a:p>
        </p:txBody>
      </p:sp>
      <p:sp>
        <p:nvSpPr>
          <p:cNvPr id="20" name="Marcador de texto 48"/>
          <p:cNvSpPr>
            <a:spLocks noGrp="1"/>
          </p:cNvSpPr>
          <p:nvPr>
            <p:ph type="body" sz="quarter" idx="25" hasCustomPrompt="1"/>
          </p:nvPr>
        </p:nvSpPr>
        <p:spPr>
          <a:xfrm>
            <a:off x="3440656" y="6416472"/>
            <a:ext cx="3181350" cy="64347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rgbClr val="FFB38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gl-ES" noProof="0" dirty="0" smtClean="0"/>
              <a:t>Verdana 10. Unha columna. Cursiva. Cor laranxa clara.</a:t>
            </a:r>
            <a:endParaRPr lang="gl-ES" noProof="0" dirty="0"/>
          </a:p>
        </p:txBody>
      </p:sp>
      <p:sp>
        <p:nvSpPr>
          <p:cNvPr id="7" name="Marcador de SmartArt 6"/>
          <p:cNvSpPr>
            <a:spLocks noGrp="1"/>
          </p:cNvSpPr>
          <p:nvPr>
            <p:ph type="dgm" sz="quarter" idx="26" hasCustomPrompt="1"/>
          </p:nvPr>
        </p:nvSpPr>
        <p:spPr>
          <a:xfrm>
            <a:off x="3429000" y="7302500"/>
            <a:ext cx="3181350" cy="80327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 smtClean="0"/>
              <a:t>SmartArt</a:t>
            </a:r>
            <a:endParaRPr lang="gl-ES" dirty="0"/>
          </a:p>
        </p:txBody>
      </p:sp>
      <p:sp>
        <p:nvSpPr>
          <p:cNvPr id="11" name="Marcador de gráfico 10"/>
          <p:cNvSpPr>
            <a:spLocks noGrp="1"/>
          </p:cNvSpPr>
          <p:nvPr>
            <p:ph type="chart" sz="quarter" idx="27" hasCustomPrompt="1"/>
          </p:nvPr>
        </p:nvSpPr>
        <p:spPr>
          <a:xfrm>
            <a:off x="3429000" y="3230563"/>
            <a:ext cx="3193006" cy="139858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 smtClean="0"/>
              <a:t>Gráfico</a:t>
            </a:r>
            <a:endParaRPr lang="gl-ES" dirty="0"/>
          </a:p>
        </p:txBody>
      </p:sp>
      <p:sp>
        <p:nvSpPr>
          <p:cNvPr id="13" name="Marcador de posición de imagen 12"/>
          <p:cNvSpPr>
            <a:spLocks noGrp="1"/>
          </p:cNvSpPr>
          <p:nvPr>
            <p:ph type="pic" sz="quarter" idx="28" hasCustomPrompt="1"/>
          </p:nvPr>
        </p:nvSpPr>
        <p:spPr>
          <a:xfrm>
            <a:off x="169862" y="8292050"/>
            <a:ext cx="3040062" cy="7810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 smtClean="0"/>
              <a:t>Imaxe</a:t>
            </a:r>
            <a:endParaRPr lang="gl-ES" dirty="0"/>
          </a:p>
        </p:txBody>
      </p:sp>
      <p:sp>
        <p:nvSpPr>
          <p:cNvPr id="29" name="Marcador de texto 16"/>
          <p:cNvSpPr>
            <a:spLocks noGrp="1"/>
          </p:cNvSpPr>
          <p:nvPr>
            <p:ph type="body" sz="quarter" idx="29" hasCustomPrompt="1"/>
          </p:nvPr>
        </p:nvSpPr>
        <p:spPr>
          <a:xfrm>
            <a:off x="3429000" y="2741465"/>
            <a:ext cx="3193006" cy="381250"/>
          </a:xfrm>
          <a:prstGeom prst="rect">
            <a:avLst/>
          </a:prstGeom>
          <a:solidFill>
            <a:srgbClr val="E65600"/>
          </a:solidFill>
        </p:spPr>
        <p:txBody>
          <a:bodyPr wrap="none" numCol="1" spcCol="18000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00" b="1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algn="l"/>
            <a:r>
              <a:rPr lang="gl-ES" noProof="0" dirty="0" smtClean="0">
                <a:cs typeface="Times New Roman" panose="02020603050405020304" pitchFamily="18" charset="0"/>
              </a:rPr>
              <a:t>Verdana 10. Unha columna.</a:t>
            </a:r>
            <a:endParaRPr lang="gl-ES" noProof="0" dirty="0">
              <a:cs typeface="Times New Roman" panose="02020603050405020304" pitchFamily="18" charset="0"/>
            </a:endParaRPr>
          </a:p>
        </p:txBody>
      </p:sp>
      <p:sp>
        <p:nvSpPr>
          <p:cNvPr id="31" name="Marcador de texto 46"/>
          <p:cNvSpPr>
            <a:spLocks noGrp="1"/>
          </p:cNvSpPr>
          <p:nvPr>
            <p:ph type="body" sz="quarter" idx="30" hasCustomPrompt="1"/>
          </p:nvPr>
        </p:nvSpPr>
        <p:spPr>
          <a:xfrm>
            <a:off x="169862" y="163695"/>
            <a:ext cx="3066001" cy="69038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800" b="1" baseline="0">
                <a:solidFill>
                  <a:srgbClr val="E65600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gl-ES" noProof="0" dirty="0" smtClean="0"/>
              <a:t>Axudas para </a:t>
            </a:r>
            <a:r>
              <a:rPr lang="gl-ES" noProof="0" dirty="0" err="1" smtClean="0"/>
              <a:t>componer</a:t>
            </a:r>
            <a:r>
              <a:rPr lang="gl-ES" noProof="0" dirty="0" smtClean="0"/>
              <a:t> a súa comunicación. Modifíqueas e/ou elimíneas ao seu gusto.</a:t>
            </a:r>
            <a:endParaRPr lang="gl-ES" noProof="0" dirty="0"/>
          </a:p>
        </p:txBody>
      </p:sp>
    </p:spTree>
    <p:extLst>
      <p:ext uri="{BB962C8B-B14F-4D97-AF65-F5344CB8AC3E}">
        <p14:creationId xmlns:p14="http://schemas.microsoft.com/office/powerpoint/2010/main" val="3025587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2"/>
          <p:cNvSpPr txBox="1">
            <a:spLocks/>
          </p:cNvSpPr>
          <p:nvPr userDrawn="1"/>
        </p:nvSpPr>
        <p:spPr>
          <a:xfrm>
            <a:off x="-3609567" y="1776244"/>
            <a:ext cx="2959488" cy="315097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rgbClr val="E65600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gl-ES" dirty="0"/>
          </a:p>
        </p:txBody>
      </p:sp>
      <p:sp>
        <p:nvSpPr>
          <p:cNvPr id="5" name="Subtitle 2"/>
          <p:cNvSpPr txBox="1">
            <a:spLocks/>
          </p:cNvSpPr>
          <p:nvPr userDrawn="1"/>
        </p:nvSpPr>
        <p:spPr>
          <a:xfrm>
            <a:off x="-4261419" y="327173"/>
            <a:ext cx="4133114" cy="7781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</a:t>
            </a:r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8" name="Marcador de texto 2"/>
          <p:cNvSpPr txBox="1">
            <a:spLocks/>
          </p:cNvSpPr>
          <p:nvPr userDrawn="1"/>
        </p:nvSpPr>
        <p:spPr>
          <a:xfrm>
            <a:off x="49385" y="5600740"/>
            <a:ext cx="2959488" cy="315097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rgbClr val="E65600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gl-ES" dirty="0" smtClean="0">
                <a:solidFill>
                  <a:schemeClr val="bg1"/>
                </a:solidFill>
              </a:rPr>
              <a:t>Conclusións</a:t>
            </a:r>
          </a:p>
          <a:p>
            <a:endParaRPr lang="gl-ES" dirty="0">
              <a:solidFill>
                <a:schemeClr val="bg1"/>
              </a:solidFill>
            </a:endParaRPr>
          </a:p>
        </p:txBody>
      </p:sp>
      <p:sp>
        <p:nvSpPr>
          <p:cNvPr id="10" name="Marcador de texto 2"/>
          <p:cNvSpPr txBox="1">
            <a:spLocks/>
          </p:cNvSpPr>
          <p:nvPr userDrawn="1"/>
        </p:nvSpPr>
        <p:spPr>
          <a:xfrm>
            <a:off x="90471" y="2156422"/>
            <a:ext cx="4283635" cy="1804058"/>
          </a:xfrm>
          <a:prstGeom prst="rect">
            <a:avLst/>
          </a:prstGeom>
        </p:spPr>
        <p:txBody>
          <a:bodyPr numCol="2" spcCol="144000"/>
          <a:lstStyle>
            <a:lvl1pPr marL="0" indent="0" algn="just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gl-ES" sz="1000" kern="1200" smtClean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gl-ES" dirty="0" smtClean="0">
              <a:cs typeface="Times New Roman" panose="02020603050405020304" pitchFamily="18" charset="0"/>
            </a:endParaRPr>
          </a:p>
        </p:txBody>
      </p:sp>
      <p:cxnSp>
        <p:nvCxnSpPr>
          <p:cNvPr id="15" name="Conector recto 14"/>
          <p:cNvCxnSpPr/>
          <p:nvPr userDrawn="1"/>
        </p:nvCxnSpPr>
        <p:spPr>
          <a:xfrm>
            <a:off x="5506872" y="295474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arcador de texto 16"/>
          <p:cNvSpPr>
            <a:spLocks noGrp="1"/>
          </p:cNvSpPr>
          <p:nvPr>
            <p:ph type="body" sz="quarter" idx="10" hasCustomPrompt="1"/>
          </p:nvPr>
        </p:nvSpPr>
        <p:spPr>
          <a:xfrm>
            <a:off x="117227" y="1979273"/>
            <a:ext cx="6616947" cy="1907136"/>
          </a:xfrm>
          <a:prstGeom prst="rect">
            <a:avLst/>
          </a:prstGeom>
        </p:spPr>
        <p:txBody>
          <a:bodyPr wrap="none" numCol="3" spcCol="18000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algn="l"/>
            <a:r>
              <a:rPr lang="gl-ES" dirty="0" err="1" smtClean="0">
                <a:cs typeface="Times New Roman" panose="02020603050405020304" pitchFamily="18" charset="0"/>
              </a:rPr>
              <a:t>Lorem</a:t>
            </a:r>
            <a:r>
              <a:rPr lang="gl-ES" dirty="0" smtClean="0">
                <a:cs typeface="Times New Roman" panose="02020603050405020304" pitchFamily="18" charset="0"/>
              </a:rPr>
              <a:t> </a:t>
            </a:r>
            <a:r>
              <a:rPr lang="gl-ES" dirty="0" err="1" smtClean="0">
                <a:cs typeface="Times New Roman" panose="02020603050405020304" pitchFamily="18" charset="0"/>
              </a:rPr>
              <a:t>ipsum</a:t>
            </a:r>
            <a:r>
              <a:rPr lang="gl-ES" dirty="0" smtClean="0">
                <a:cs typeface="Times New Roman" panose="02020603050405020304" pitchFamily="18" charset="0"/>
              </a:rPr>
              <a:t> dolor </a:t>
            </a:r>
            <a:r>
              <a:rPr lang="gl-ES" dirty="0" err="1" smtClean="0">
                <a:cs typeface="Times New Roman" panose="02020603050405020304" pitchFamily="18" charset="0"/>
              </a:rPr>
              <a:t>sit</a:t>
            </a:r>
            <a:r>
              <a:rPr lang="gl-ES" dirty="0" smtClean="0">
                <a:cs typeface="Times New Roman" panose="02020603050405020304" pitchFamily="18" charset="0"/>
              </a:rPr>
              <a:t> </a:t>
            </a:r>
            <a:r>
              <a:rPr lang="gl-ES" dirty="0" err="1" smtClean="0">
                <a:cs typeface="Times New Roman" panose="02020603050405020304" pitchFamily="18" charset="0"/>
              </a:rPr>
              <a:t>amet</a:t>
            </a:r>
            <a:r>
              <a:rPr lang="gl-ES" dirty="0" smtClean="0">
                <a:cs typeface="Times New Roman" panose="02020603050405020304" pitchFamily="18" charset="0"/>
              </a:rPr>
              <a:t>, </a:t>
            </a:r>
            <a:r>
              <a:rPr lang="gl-ES" dirty="0" err="1" smtClean="0">
                <a:cs typeface="Times New Roman" panose="02020603050405020304" pitchFamily="18" charset="0"/>
              </a:rPr>
              <a:t>consectetur</a:t>
            </a:r>
            <a:r>
              <a:rPr lang="gl-ES" dirty="0" smtClean="0">
                <a:cs typeface="Times New Roman" panose="02020603050405020304" pitchFamily="18" charset="0"/>
              </a:rPr>
              <a:t> </a:t>
            </a:r>
            <a:r>
              <a:rPr lang="gl-ES" dirty="0" err="1" smtClean="0">
                <a:cs typeface="Times New Roman" panose="02020603050405020304" pitchFamily="18" charset="0"/>
              </a:rPr>
              <a:t>adipiscing</a:t>
            </a:r>
            <a:r>
              <a:rPr lang="gl-ES" dirty="0" smtClean="0">
                <a:cs typeface="Times New Roman" panose="02020603050405020304" pitchFamily="18" charset="0"/>
              </a:rPr>
              <a:t> </a:t>
            </a:r>
            <a:r>
              <a:rPr lang="gl-ES" dirty="0" err="1" smtClean="0">
                <a:cs typeface="Times New Roman" panose="02020603050405020304" pitchFamily="18" charset="0"/>
              </a:rPr>
              <a:t>elit</a:t>
            </a:r>
            <a:r>
              <a:rPr lang="gl-ES" dirty="0" smtClean="0">
                <a:cs typeface="Times New Roman" panose="02020603050405020304" pitchFamily="18" charset="0"/>
              </a:rPr>
              <a:t>, </a:t>
            </a:r>
            <a:r>
              <a:rPr lang="gl-ES" dirty="0" err="1" smtClean="0">
                <a:cs typeface="Times New Roman" panose="02020603050405020304" pitchFamily="18" charset="0"/>
              </a:rPr>
              <a:t>sed</a:t>
            </a:r>
            <a:r>
              <a:rPr lang="gl-ES" dirty="0" smtClean="0">
                <a:cs typeface="Times New Roman" panose="02020603050405020304" pitchFamily="18" charset="0"/>
              </a:rPr>
              <a:t> do </a:t>
            </a:r>
            <a:r>
              <a:rPr lang="gl-ES" dirty="0" err="1" smtClean="0">
                <a:cs typeface="Times New Roman" panose="02020603050405020304" pitchFamily="18" charset="0"/>
              </a:rPr>
              <a:t>eiusmod</a:t>
            </a:r>
            <a:r>
              <a:rPr lang="gl-ES" dirty="0" smtClean="0">
                <a:cs typeface="Times New Roman" panose="02020603050405020304" pitchFamily="18" charset="0"/>
              </a:rPr>
              <a:t> </a:t>
            </a:r>
            <a:r>
              <a:rPr lang="gl-ES" dirty="0" err="1" smtClean="0">
                <a:cs typeface="Times New Roman" panose="02020603050405020304" pitchFamily="18" charset="0"/>
              </a:rPr>
              <a:t>tempor</a:t>
            </a:r>
            <a:r>
              <a:rPr lang="gl-ES" dirty="0" smtClean="0">
                <a:cs typeface="Times New Roman" panose="02020603050405020304" pitchFamily="18" charset="0"/>
              </a:rPr>
              <a:t> </a:t>
            </a:r>
            <a:r>
              <a:rPr lang="gl-ES" dirty="0" err="1" smtClean="0">
                <a:cs typeface="Times New Roman" panose="02020603050405020304" pitchFamily="18" charset="0"/>
              </a:rPr>
              <a:t>incididunt</a:t>
            </a:r>
            <a:r>
              <a:rPr lang="gl-ES" dirty="0" smtClean="0">
                <a:cs typeface="Times New Roman" panose="02020603050405020304" pitchFamily="18" charset="0"/>
              </a:rPr>
              <a:t> ut </a:t>
            </a:r>
            <a:r>
              <a:rPr lang="gl-ES" dirty="0" err="1" smtClean="0">
                <a:cs typeface="Times New Roman" panose="02020603050405020304" pitchFamily="18" charset="0"/>
              </a:rPr>
              <a:t>labore</a:t>
            </a:r>
            <a:r>
              <a:rPr lang="gl-ES" dirty="0" smtClean="0">
                <a:cs typeface="Times New Roman" panose="02020603050405020304" pitchFamily="18" charset="0"/>
              </a:rPr>
              <a:t> </a:t>
            </a:r>
            <a:r>
              <a:rPr lang="gl-ES" dirty="0" err="1" smtClean="0">
                <a:cs typeface="Times New Roman" panose="02020603050405020304" pitchFamily="18" charset="0"/>
              </a:rPr>
              <a:t>et</a:t>
            </a:r>
            <a:r>
              <a:rPr lang="gl-ES" dirty="0" smtClean="0">
                <a:cs typeface="Times New Roman" panose="02020603050405020304" pitchFamily="18" charset="0"/>
              </a:rPr>
              <a:t> </a:t>
            </a:r>
            <a:r>
              <a:rPr lang="gl-ES" dirty="0" err="1" smtClean="0">
                <a:cs typeface="Times New Roman" panose="02020603050405020304" pitchFamily="18" charset="0"/>
              </a:rPr>
              <a:t>dolore</a:t>
            </a:r>
            <a:r>
              <a:rPr lang="gl-ES" dirty="0" smtClean="0">
                <a:cs typeface="Times New Roman" panose="02020603050405020304" pitchFamily="18" charset="0"/>
              </a:rPr>
              <a:t> magna </a:t>
            </a:r>
            <a:r>
              <a:rPr lang="gl-ES" dirty="0" err="1" smtClean="0">
                <a:cs typeface="Times New Roman" panose="02020603050405020304" pitchFamily="18" charset="0"/>
              </a:rPr>
              <a:t>aliqua</a:t>
            </a:r>
            <a:r>
              <a:rPr lang="gl-ES" dirty="0" smtClean="0">
                <a:cs typeface="Times New Roman" panose="02020603050405020304" pitchFamily="18" charset="0"/>
              </a:rPr>
              <a:t>. Ut </a:t>
            </a:r>
            <a:r>
              <a:rPr lang="gl-ES" dirty="0" err="1" smtClean="0">
                <a:cs typeface="Times New Roman" panose="02020603050405020304" pitchFamily="18" charset="0"/>
              </a:rPr>
              <a:t>enim</a:t>
            </a:r>
            <a:r>
              <a:rPr lang="gl-ES" dirty="0" smtClean="0">
                <a:cs typeface="Times New Roman" panose="02020603050405020304" pitchFamily="18" charset="0"/>
              </a:rPr>
              <a:t> </a:t>
            </a:r>
            <a:r>
              <a:rPr lang="gl-ES" dirty="0" err="1" smtClean="0">
                <a:cs typeface="Times New Roman" panose="02020603050405020304" pitchFamily="18" charset="0"/>
              </a:rPr>
              <a:t>ad</a:t>
            </a:r>
            <a:r>
              <a:rPr lang="gl-ES" dirty="0" smtClean="0">
                <a:cs typeface="Times New Roman" panose="02020603050405020304" pitchFamily="18" charset="0"/>
              </a:rPr>
              <a:t> </a:t>
            </a:r>
            <a:r>
              <a:rPr lang="gl-ES" dirty="0" err="1" smtClean="0">
                <a:cs typeface="Times New Roman" panose="02020603050405020304" pitchFamily="18" charset="0"/>
              </a:rPr>
              <a:t>minim</a:t>
            </a:r>
            <a:r>
              <a:rPr lang="gl-ES" dirty="0" smtClean="0">
                <a:cs typeface="Times New Roman" panose="02020603050405020304" pitchFamily="18" charset="0"/>
              </a:rPr>
              <a:t> </a:t>
            </a:r>
            <a:r>
              <a:rPr lang="gl-ES" dirty="0" err="1" smtClean="0">
                <a:cs typeface="Times New Roman" panose="02020603050405020304" pitchFamily="18" charset="0"/>
              </a:rPr>
              <a:t>veniam</a:t>
            </a:r>
            <a:r>
              <a:rPr lang="gl-ES" dirty="0" smtClean="0">
                <a:cs typeface="Times New Roman" panose="02020603050405020304" pitchFamily="18" charset="0"/>
              </a:rPr>
              <a:t>, </a:t>
            </a:r>
            <a:r>
              <a:rPr lang="gl-ES" dirty="0" err="1" smtClean="0">
                <a:cs typeface="Times New Roman" panose="02020603050405020304" pitchFamily="18" charset="0"/>
              </a:rPr>
              <a:t>quis</a:t>
            </a:r>
            <a:r>
              <a:rPr lang="gl-ES" dirty="0" smtClean="0">
                <a:cs typeface="Times New Roman" panose="02020603050405020304" pitchFamily="18" charset="0"/>
              </a:rPr>
              <a:t> </a:t>
            </a:r>
            <a:r>
              <a:rPr lang="gl-ES" dirty="0" err="1" smtClean="0">
                <a:cs typeface="Times New Roman" panose="02020603050405020304" pitchFamily="18" charset="0"/>
              </a:rPr>
              <a:t>nostrud</a:t>
            </a:r>
            <a:r>
              <a:rPr lang="gl-ES" dirty="0" smtClean="0">
                <a:cs typeface="Times New Roman" panose="02020603050405020304" pitchFamily="18" charset="0"/>
              </a:rPr>
              <a:t> </a:t>
            </a:r>
            <a:r>
              <a:rPr lang="gl-ES" dirty="0" err="1" smtClean="0">
                <a:cs typeface="Times New Roman" panose="02020603050405020304" pitchFamily="18" charset="0"/>
              </a:rPr>
              <a:t>exercitation</a:t>
            </a:r>
            <a:r>
              <a:rPr lang="gl-ES" dirty="0" smtClean="0">
                <a:cs typeface="Times New Roman" panose="02020603050405020304" pitchFamily="18" charset="0"/>
              </a:rPr>
              <a:t> </a:t>
            </a:r>
            <a:r>
              <a:rPr lang="gl-ES" dirty="0" err="1" smtClean="0">
                <a:cs typeface="Times New Roman" panose="02020603050405020304" pitchFamily="18" charset="0"/>
              </a:rPr>
              <a:t>ullamco</a:t>
            </a:r>
            <a:r>
              <a:rPr lang="gl-ES" dirty="0" smtClean="0">
                <a:cs typeface="Times New Roman" panose="02020603050405020304" pitchFamily="18" charset="0"/>
              </a:rPr>
              <a:t> </a:t>
            </a:r>
            <a:r>
              <a:rPr lang="gl-ES" dirty="0" err="1" smtClean="0">
                <a:cs typeface="Times New Roman" panose="02020603050405020304" pitchFamily="18" charset="0"/>
              </a:rPr>
              <a:t>laboris</a:t>
            </a:r>
            <a:r>
              <a:rPr lang="gl-ES" dirty="0" smtClean="0">
                <a:cs typeface="Times New Roman" panose="02020603050405020304" pitchFamily="18" charset="0"/>
              </a:rPr>
              <a:t> </a:t>
            </a:r>
            <a:r>
              <a:rPr lang="gl-ES" dirty="0" err="1" smtClean="0">
                <a:cs typeface="Times New Roman" panose="02020603050405020304" pitchFamily="18" charset="0"/>
              </a:rPr>
              <a:t>nisi</a:t>
            </a:r>
            <a:r>
              <a:rPr lang="gl-ES" dirty="0" smtClean="0">
                <a:cs typeface="Times New Roman" panose="02020603050405020304" pitchFamily="18" charset="0"/>
              </a:rPr>
              <a:t> ut </a:t>
            </a:r>
            <a:r>
              <a:rPr lang="gl-ES" dirty="0" err="1" smtClean="0">
                <a:cs typeface="Times New Roman" panose="02020603050405020304" pitchFamily="18" charset="0"/>
              </a:rPr>
              <a:t>aliquip</a:t>
            </a:r>
            <a:r>
              <a:rPr lang="gl-ES" dirty="0" smtClean="0">
                <a:cs typeface="Times New Roman" panose="02020603050405020304" pitchFamily="18" charset="0"/>
              </a:rPr>
              <a:t> </a:t>
            </a:r>
            <a:r>
              <a:rPr lang="gl-ES" dirty="0" err="1" smtClean="0">
                <a:cs typeface="Times New Roman" panose="02020603050405020304" pitchFamily="18" charset="0"/>
              </a:rPr>
              <a:t>ex</a:t>
            </a:r>
            <a:r>
              <a:rPr lang="gl-ES" dirty="0" smtClean="0">
                <a:cs typeface="Times New Roman" panose="02020603050405020304" pitchFamily="18" charset="0"/>
              </a:rPr>
              <a:t> ea </a:t>
            </a:r>
            <a:r>
              <a:rPr lang="gl-ES" dirty="0" err="1" smtClean="0">
                <a:cs typeface="Times New Roman" panose="02020603050405020304" pitchFamily="18" charset="0"/>
              </a:rPr>
              <a:t>commodo</a:t>
            </a:r>
            <a:r>
              <a:rPr lang="gl-ES" dirty="0" smtClean="0">
                <a:cs typeface="Times New Roman" panose="02020603050405020304" pitchFamily="18" charset="0"/>
              </a:rPr>
              <a:t> </a:t>
            </a:r>
            <a:r>
              <a:rPr lang="gl-ES" dirty="0" err="1" smtClean="0">
                <a:cs typeface="Times New Roman" panose="02020603050405020304" pitchFamily="18" charset="0"/>
              </a:rPr>
              <a:t>consequat</a:t>
            </a:r>
            <a:r>
              <a:rPr lang="gl-ES" dirty="0" smtClean="0">
                <a:cs typeface="Times New Roman" panose="02020603050405020304" pitchFamily="18" charset="0"/>
              </a:rPr>
              <a:t>. </a:t>
            </a:r>
          </a:p>
          <a:p>
            <a:pPr algn="l"/>
            <a:r>
              <a:rPr lang="gl-ES" dirty="0" err="1" smtClean="0">
                <a:cs typeface="Times New Roman" panose="02020603050405020304" pitchFamily="18" charset="0"/>
              </a:rPr>
              <a:t>Duis</a:t>
            </a:r>
            <a:r>
              <a:rPr lang="gl-ES" dirty="0" smtClean="0">
                <a:cs typeface="Times New Roman" panose="02020603050405020304" pitchFamily="18" charset="0"/>
              </a:rPr>
              <a:t> </a:t>
            </a:r>
            <a:r>
              <a:rPr lang="gl-ES" dirty="0" err="1" smtClean="0">
                <a:cs typeface="Times New Roman" panose="02020603050405020304" pitchFamily="18" charset="0"/>
              </a:rPr>
              <a:t>aute</a:t>
            </a:r>
            <a:r>
              <a:rPr lang="gl-ES" dirty="0" smtClean="0">
                <a:cs typeface="Times New Roman" panose="02020603050405020304" pitchFamily="18" charset="0"/>
              </a:rPr>
              <a:t> </a:t>
            </a:r>
            <a:r>
              <a:rPr lang="gl-ES" dirty="0" err="1" smtClean="0">
                <a:cs typeface="Times New Roman" panose="02020603050405020304" pitchFamily="18" charset="0"/>
              </a:rPr>
              <a:t>irure</a:t>
            </a:r>
            <a:r>
              <a:rPr lang="gl-ES" dirty="0" smtClean="0">
                <a:cs typeface="Times New Roman" panose="02020603050405020304" pitchFamily="18" charset="0"/>
              </a:rPr>
              <a:t> dolor </a:t>
            </a:r>
            <a:r>
              <a:rPr lang="gl-ES" dirty="0" err="1" smtClean="0">
                <a:cs typeface="Times New Roman" panose="02020603050405020304" pitchFamily="18" charset="0"/>
              </a:rPr>
              <a:t>in</a:t>
            </a:r>
            <a:r>
              <a:rPr lang="gl-ES" dirty="0" smtClean="0">
                <a:cs typeface="Times New Roman" panose="02020603050405020304" pitchFamily="18" charset="0"/>
              </a:rPr>
              <a:t> </a:t>
            </a:r>
            <a:r>
              <a:rPr lang="gl-ES" dirty="0" err="1" smtClean="0">
                <a:cs typeface="Times New Roman" panose="02020603050405020304" pitchFamily="18" charset="0"/>
              </a:rPr>
              <a:t>reprehenderit</a:t>
            </a:r>
            <a:r>
              <a:rPr lang="gl-ES" dirty="0" smtClean="0">
                <a:cs typeface="Times New Roman" panose="02020603050405020304" pitchFamily="18" charset="0"/>
              </a:rPr>
              <a:t> </a:t>
            </a:r>
            <a:r>
              <a:rPr lang="gl-ES" dirty="0" err="1" smtClean="0">
                <a:cs typeface="Times New Roman" panose="02020603050405020304" pitchFamily="18" charset="0"/>
              </a:rPr>
              <a:t>in</a:t>
            </a:r>
            <a:r>
              <a:rPr lang="gl-ES" dirty="0" smtClean="0">
                <a:cs typeface="Times New Roman" panose="02020603050405020304" pitchFamily="18" charset="0"/>
              </a:rPr>
              <a:t> </a:t>
            </a:r>
            <a:r>
              <a:rPr lang="gl-ES" dirty="0" err="1" smtClean="0">
                <a:cs typeface="Times New Roman" panose="02020603050405020304" pitchFamily="18" charset="0"/>
              </a:rPr>
              <a:t>voluptate</a:t>
            </a:r>
            <a:r>
              <a:rPr lang="gl-ES" dirty="0" smtClean="0">
                <a:cs typeface="Times New Roman" panose="02020603050405020304" pitchFamily="18" charset="0"/>
              </a:rPr>
              <a:t> </a:t>
            </a:r>
            <a:r>
              <a:rPr lang="gl-ES" dirty="0" err="1" smtClean="0">
                <a:cs typeface="Times New Roman" panose="02020603050405020304" pitchFamily="18" charset="0"/>
              </a:rPr>
              <a:t>velit</a:t>
            </a:r>
            <a:r>
              <a:rPr lang="gl-ES" dirty="0" smtClean="0">
                <a:cs typeface="Times New Roman" panose="02020603050405020304" pitchFamily="18" charset="0"/>
              </a:rPr>
              <a:t> </a:t>
            </a:r>
            <a:r>
              <a:rPr lang="gl-ES" dirty="0" err="1" smtClean="0">
                <a:cs typeface="Times New Roman" panose="02020603050405020304" pitchFamily="18" charset="0"/>
              </a:rPr>
              <a:t>esse</a:t>
            </a:r>
            <a:r>
              <a:rPr lang="gl-ES" dirty="0" smtClean="0">
                <a:cs typeface="Times New Roman" panose="02020603050405020304" pitchFamily="18" charset="0"/>
              </a:rPr>
              <a:t> </a:t>
            </a:r>
            <a:r>
              <a:rPr lang="gl-ES" dirty="0" err="1" smtClean="0">
                <a:cs typeface="Times New Roman" panose="02020603050405020304" pitchFamily="18" charset="0"/>
              </a:rPr>
              <a:t>cillum</a:t>
            </a:r>
            <a:r>
              <a:rPr lang="gl-ES" dirty="0" smtClean="0">
                <a:cs typeface="Times New Roman" panose="02020603050405020304" pitchFamily="18" charset="0"/>
              </a:rPr>
              <a:t> </a:t>
            </a:r>
            <a:r>
              <a:rPr lang="gl-ES" dirty="0" err="1" smtClean="0">
                <a:cs typeface="Times New Roman" panose="02020603050405020304" pitchFamily="18" charset="0"/>
              </a:rPr>
              <a:t>dolore</a:t>
            </a:r>
            <a:r>
              <a:rPr lang="gl-ES" dirty="0" smtClean="0">
                <a:cs typeface="Times New Roman" panose="02020603050405020304" pitchFamily="18" charset="0"/>
              </a:rPr>
              <a:t> eu </a:t>
            </a:r>
            <a:r>
              <a:rPr lang="gl-ES" dirty="0" err="1" smtClean="0">
                <a:cs typeface="Times New Roman" panose="02020603050405020304" pitchFamily="18" charset="0"/>
              </a:rPr>
              <a:t>fugiat</a:t>
            </a:r>
            <a:r>
              <a:rPr lang="gl-ES" dirty="0" smtClean="0">
                <a:cs typeface="Times New Roman" panose="02020603050405020304" pitchFamily="18" charset="0"/>
              </a:rPr>
              <a:t> </a:t>
            </a:r>
            <a:r>
              <a:rPr lang="gl-ES" dirty="0" err="1" smtClean="0">
                <a:cs typeface="Times New Roman" panose="02020603050405020304" pitchFamily="18" charset="0"/>
              </a:rPr>
              <a:t>nulla</a:t>
            </a:r>
            <a:r>
              <a:rPr lang="gl-ES" dirty="0" smtClean="0">
                <a:cs typeface="Times New Roman" panose="02020603050405020304" pitchFamily="18" charset="0"/>
              </a:rPr>
              <a:t> </a:t>
            </a:r>
            <a:r>
              <a:rPr lang="gl-ES" dirty="0" err="1" smtClean="0">
                <a:cs typeface="Times New Roman" panose="02020603050405020304" pitchFamily="18" charset="0"/>
              </a:rPr>
              <a:t>pariatur</a:t>
            </a:r>
            <a:r>
              <a:rPr lang="gl-ES" dirty="0" smtClean="0">
                <a:cs typeface="Times New Roman" panose="02020603050405020304" pitchFamily="18" charset="0"/>
              </a:rPr>
              <a:t>. </a:t>
            </a:r>
          </a:p>
          <a:p>
            <a:pPr algn="l"/>
            <a:r>
              <a:rPr lang="gl-ES" dirty="0" err="1" smtClean="0">
                <a:cs typeface="Times New Roman" panose="02020603050405020304" pitchFamily="18" charset="0"/>
              </a:rPr>
              <a:t>Excepteur</a:t>
            </a:r>
            <a:r>
              <a:rPr lang="gl-ES" dirty="0" smtClean="0">
                <a:cs typeface="Times New Roman" panose="02020603050405020304" pitchFamily="18" charset="0"/>
              </a:rPr>
              <a:t> </a:t>
            </a:r>
            <a:r>
              <a:rPr lang="gl-ES" dirty="0" err="1" smtClean="0">
                <a:cs typeface="Times New Roman" panose="02020603050405020304" pitchFamily="18" charset="0"/>
              </a:rPr>
              <a:t>sint</a:t>
            </a:r>
            <a:r>
              <a:rPr lang="gl-ES" dirty="0" smtClean="0">
                <a:cs typeface="Times New Roman" panose="02020603050405020304" pitchFamily="18" charset="0"/>
              </a:rPr>
              <a:t> </a:t>
            </a:r>
            <a:r>
              <a:rPr lang="gl-ES" dirty="0" err="1" smtClean="0">
                <a:cs typeface="Times New Roman" panose="02020603050405020304" pitchFamily="18" charset="0"/>
              </a:rPr>
              <a:t>occaecat</a:t>
            </a:r>
            <a:r>
              <a:rPr lang="gl-ES" dirty="0" smtClean="0">
                <a:cs typeface="Times New Roman" panose="02020603050405020304" pitchFamily="18" charset="0"/>
              </a:rPr>
              <a:t> </a:t>
            </a:r>
            <a:r>
              <a:rPr lang="gl-ES" dirty="0" err="1" smtClean="0">
                <a:cs typeface="Times New Roman" panose="02020603050405020304" pitchFamily="18" charset="0"/>
              </a:rPr>
              <a:t>cupidatat</a:t>
            </a:r>
            <a:r>
              <a:rPr lang="gl-ES" dirty="0" smtClean="0">
                <a:cs typeface="Times New Roman" panose="02020603050405020304" pitchFamily="18" charset="0"/>
              </a:rPr>
              <a:t> non </a:t>
            </a:r>
            <a:r>
              <a:rPr lang="gl-ES" dirty="0" err="1" smtClean="0">
                <a:cs typeface="Times New Roman" panose="02020603050405020304" pitchFamily="18" charset="0"/>
              </a:rPr>
              <a:t>proident</a:t>
            </a:r>
            <a:r>
              <a:rPr lang="gl-ES" dirty="0" smtClean="0">
                <a:cs typeface="Times New Roman" panose="02020603050405020304" pitchFamily="18" charset="0"/>
              </a:rPr>
              <a:t>, </a:t>
            </a:r>
            <a:r>
              <a:rPr lang="gl-ES" dirty="0" err="1" smtClean="0">
                <a:cs typeface="Times New Roman" panose="02020603050405020304" pitchFamily="18" charset="0"/>
              </a:rPr>
              <a:t>sunt</a:t>
            </a:r>
            <a:r>
              <a:rPr lang="gl-ES" dirty="0" smtClean="0">
                <a:cs typeface="Times New Roman" panose="02020603050405020304" pitchFamily="18" charset="0"/>
              </a:rPr>
              <a:t> </a:t>
            </a:r>
            <a:r>
              <a:rPr lang="gl-ES" dirty="0" err="1" smtClean="0">
                <a:cs typeface="Times New Roman" panose="02020603050405020304" pitchFamily="18" charset="0"/>
              </a:rPr>
              <a:t>in</a:t>
            </a:r>
            <a:r>
              <a:rPr lang="gl-ES" dirty="0" smtClean="0">
                <a:cs typeface="Times New Roman" panose="02020603050405020304" pitchFamily="18" charset="0"/>
              </a:rPr>
              <a:t> culpa </a:t>
            </a:r>
            <a:r>
              <a:rPr lang="gl-ES" dirty="0" err="1" smtClean="0">
                <a:cs typeface="Times New Roman" panose="02020603050405020304" pitchFamily="18" charset="0"/>
              </a:rPr>
              <a:t>qui</a:t>
            </a:r>
            <a:r>
              <a:rPr lang="gl-ES" dirty="0" smtClean="0">
                <a:cs typeface="Times New Roman" panose="02020603050405020304" pitchFamily="18" charset="0"/>
              </a:rPr>
              <a:t> </a:t>
            </a:r>
            <a:r>
              <a:rPr lang="gl-ES" dirty="0" err="1" smtClean="0">
                <a:cs typeface="Times New Roman" panose="02020603050405020304" pitchFamily="18" charset="0"/>
              </a:rPr>
              <a:t>officia</a:t>
            </a:r>
            <a:r>
              <a:rPr lang="gl-ES" dirty="0" smtClean="0">
                <a:cs typeface="Times New Roman" panose="02020603050405020304" pitchFamily="18" charset="0"/>
              </a:rPr>
              <a:t> </a:t>
            </a:r>
            <a:r>
              <a:rPr lang="gl-ES" dirty="0" err="1" smtClean="0">
                <a:cs typeface="Times New Roman" panose="02020603050405020304" pitchFamily="18" charset="0"/>
              </a:rPr>
              <a:t>deserunt</a:t>
            </a:r>
            <a:r>
              <a:rPr lang="gl-ES" dirty="0" smtClean="0">
                <a:cs typeface="Times New Roman" panose="02020603050405020304" pitchFamily="18" charset="0"/>
              </a:rPr>
              <a:t> </a:t>
            </a:r>
            <a:r>
              <a:rPr lang="gl-ES" dirty="0" err="1" smtClean="0">
                <a:cs typeface="Times New Roman" panose="02020603050405020304" pitchFamily="18" charset="0"/>
              </a:rPr>
              <a:t>mollit</a:t>
            </a:r>
            <a:r>
              <a:rPr lang="gl-ES" dirty="0" smtClean="0">
                <a:cs typeface="Times New Roman" panose="02020603050405020304" pitchFamily="18" charset="0"/>
              </a:rPr>
              <a:t> </a:t>
            </a:r>
            <a:r>
              <a:rPr lang="gl-ES" dirty="0" err="1" smtClean="0">
                <a:cs typeface="Times New Roman" panose="02020603050405020304" pitchFamily="18" charset="0"/>
              </a:rPr>
              <a:t>anim</a:t>
            </a:r>
            <a:r>
              <a:rPr lang="gl-ES" dirty="0" smtClean="0">
                <a:cs typeface="Times New Roman" panose="02020603050405020304" pitchFamily="18" charset="0"/>
              </a:rPr>
              <a:t> </a:t>
            </a:r>
            <a:r>
              <a:rPr lang="gl-ES" dirty="0" err="1" smtClean="0">
                <a:cs typeface="Times New Roman" panose="02020603050405020304" pitchFamily="18" charset="0"/>
              </a:rPr>
              <a:t>id</a:t>
            </a:r>
            <a:r>
              <a:rPr lang="gl-ES" dirty="0" smtClean="0">
                <a:cs typeface="Times New Roman" panose="02020603050405020304" pitchFamily="18" charset="0"/>
              </a:rPr>
              <a:t> </a:t>
            </a:r>
            <a:r>
              <a:rPr lang="gl-ES" dirty="0" err="1" smtClean="0">
                <a:cs typeface="Times New Roman" panose="02020603050405020304" pitchFamily="18" charset="0"/>
              </a:rPr>
              <a:t>est</a:t>
            </a:r>
            <a:r>
              <a:rPr lang="gl-ES" dirty="0" smtClean="0">
                <a:cs typeface="Times New Roman" panose="02020603050405020304" pitchFamily="18" charset="0"/>
              </a:rPr>
              <a:t> </a:t>
            </a:r>
            <a:r>
              <a:rPr lang="gl-ES" dirty="0" err="1" smtClean="0">
                <a:cs typeface="Times New Roman" panose="02020603050405020304" pitchFamily="18" charset="0"/>
              </a:rPr>
              <a:t>laborum</a:t>
            </a:r>
            <a:r>
              <a:rPr lang="gl-ES" dirty="0" smtClean="0"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gl-ES" dirty="0" err="1" smtClean="0">
                <a:cs typeface="Times New Roman" panose="02020603050405020304" pitchFamily="18" charset="0"/>
              </a:rPr>
              <a:t>Excepteur</a:t>
            </a:r>
            <a:r>
              <a:rPr lang="gl-ES" dirty="0" smtClean="0">
                <a:cs typeface="Times New Roman" panose="02020603050405020304" pitchFamily="18" charset="0"/>
              </a:rPr>
              <a:t> </a:t>
            </a:r>
            <a:r>
              <a:rPr lang="gl-ES" dirty="0" err="1" smtClean="0">
                <a:cs typeface="Times New Roman" panose="02020603050405020304" pitchFamily="18" charset="0"/>
              </a:rPr>
              <a:t>sint</a:t>
            </a:r>
            <a:r>
              <a:rPr lang="gl-ES" dirty="0" smtClean="0">
                <a:cs typeface="Times New Roman" panose="02020603050405020304" pitchFamily="18" charset="0"/>
              </a:rPr>
              <a:t> </a:t>
            </a:r>
            <a:r>
              <a:rPr lang="gl-ES" dirty="0" err="1" smtClean="0">
                <a:cs typeface="Times New Roman" panose="02020603050405020304" pitchFamily="18" charset="0"/>
              </a:rPr>
              <a:t>occaecat</a:t>
            </a:r>
            <a:r>
              <a:rPr lang="gl-ES" dirty="0" smtClean="0">
                <a:cs typeface="Times New Roman" panose="02020603050405020304" pitchFamily="18" charset="0"/>
              </a:rPr>
              <a:t> </a:t>
            </a:r>
            <a:r>
              <a:rPr lang="gl-ES" dirty="0" err="1" smtClean="0">
                <a:cs typeface="Times New Roman" panose="02020603050405020304" pitchFamily="18" charset="0"/>
              </a:rPr>
              <a:t>cupidatat</a:t>
            </a:r>
            <a:r>
              <a:rPr lang="gl-ES" dirty="0" smtClean="0">
                <a:cs typeface="Times New Roman" panose="02020603050405020304" pitchFamily="18" charset="0"/>
              </a:rPr>
              <a:t> non </a:t>
            </a:r>
            <a:r>
              <a:rPr lang="gl-ES" dirty="0" err="1" smtClean="0">
                <a:cs typeface="Times New Roman" panose="02020603050405020304" pitchFamily="18" charset="0"/>
              </a:rPr>
              <a:t>proident</a:t>
            </a:r>
            <a:r>
              <a:rPr lang="gl-ES" dirty="0" smtClean="0">
                <a:cs typeface="Times New Roman" panose="02020603050405020304" pitchFamily="18" charset="0"/>
              </a:rPr>
              <a:t>, </a:t>
            </a:r>
            <a:r>
              <a:rPr lang="gl-ES" dirty="0" err="1" smtClean="0">
                <a:cs typeface="Times New Roman" panose="02020603050405020304" pitchFamily="18" charset="0"/>
              </a:rPr>
              <a:t>sunt</a:t>
            </a:r>
            <a:r>
              <a:rPr lang="gl-ES" dirty="0" smtClean="0">
                <a:cs typeface="Times New Roman" panose="02020603050405020304" pitchFamily="18" charset="0"/>
              </a:rPr>
              <a:t> </a:t>
            </a:r>
            <a:r>
              <a:rPr lang="gl-ES" dirty="0" err="1" smtClean="0">
                <a:cs typeface="Times New Roman" panose="02020603050405020304" pitchFamily="18" charset="0"/>
              </a:rPr>
              <a:t>in</a:t>
            </a:r>
            <a:r>
              <a:rPr lang="gl-ES" dirty="0" smtClean="0">
                <a:cs typeface="Times New Roman" panose="02020603050405020304" pitchFamily="18" charset="0"/>
              </a:rPr>
              <a:t> culpa </a:t>
            </a:r>
            <a:r>
              <a:rPr lang="gl-ES" dirty="0" err="1" smtClean="0">
                <a:cs typeface="Times New Roman" panose="02020603050405020304" pitchFamily="18" charset="0"/>
              </a:rPr>
              <a:t>qui</a:t>
            </a:r>
            <a:r>
              <a:rPr lang="gl-ES" dirty="0" smtClean="0">
                <a:cs typeface="Times New Roman" panose="02020603050405020304" pitchFamily="18" charset="0"/>
              </a:rPr>
              <a:t> </a:t>
            </a:r>
            <a:r>
              <a:rPr lang="gl-ES" dirty="0" err="1" smtClean="0">
                <a:cs typeface="Times New Roman" panose="02020603050405020304" pitchFamily="18" charset="0"/>
              </a:rPr>
              <a:t>officia</a:t>
            </a:r>
            <a:r>
              <a:rPr lang="gl-ES" dirty="0" smtClean="0">
                <a:cs typeface="Times New Roman" panose="02020603050405020304" pitchFamily="18" charset="0"/>
              </a:rPr>
              <a:t> </a:t>
            </a:r>
            <a:r>
              <a:rPr lang="gl-ES" dirty="0" err="1" smtClean="0">
                <a:cs typeface="Times New Roman" panose="02020603050405020304" pitchFamily="18" charset="0"/>
              </a:rPr>
              <a:t>deserunt</a:t>
            </a:r>
            <a:r>
              <a:rPr lang="gl-ES" dirty="0" smtClean="0">
                <a:cs typeface="Times New Roman" panose="02020603050405020304" pitchFamily="18" charset="0"/>
              </a:rPr>
              <a:t> </a:t>
            </a:r>
            <a:r>
              <a:rPr lang="gl-ES" dirty="0" err="1" smtClean="0">
                <a:cs typeface="Times New Roman" panose="02020603050405020304" pitchFamily="18" charset="0"/>
              </a:rPr>
              <a:t>mollit</a:t>
            </a:r>
            <a:r>
              <a:rPr lang="gl-ES" dirty="0" smtClean="0">
                <a:cs typeface="Times New Roman" panose="02020603050405020304" pitchFamily="18" charset="0"/>
              </a:rPr>
              <a:t> </a:t>
            </a:r>
            <a:r>
              <a:rPr lang="gl-ES" dirty="0" err="1" smtClean="0">
                <a:cs typeface="Times New Roman" panose="02020603050405020304" pitchFamily="18" charset="0"/>
              </a:rPr>
              <a:t>anim</a:t>
            </a:r>
            <a:r>
              <a:rPr lang="gl-ES" dirty="0" smtClean="0">
                <a:cs typeface="Times New Roman" panose="02020603050405020304" pitchFamily="18" charset="0"/>
              </a:rPr>
              <a:t> </a:t>
            </a:r>
            <a:r>
              <a:rPr lang="gl-ES" dirty="0" err="1" smtClean="0">
                <a:cs typeface="Times New Roman" panose="02020603050405020304" pitchFamily="18" charset="0"/>
              </a:rPr>
              <a:t>id</a:t>
            </a:r>
            <a:r>
              <a:rPr lang="gl-ES" dirty="0" smtClean="0">
                <a:cs typeface="Times New Roman" panose="02020603050405020304" pitchFamily="18" charset="0"/>
              </a:rPr>
              <a:t> </a:t>
            </a:r>
            <a:r>
              <a:rPr lang="gl-ES" dirty="0" err="1" smtClean="0">
                <a:cs typeface="Times New Roman" panose="02020603050405020304" pitchFamily="18" charset="0"/>
              </a:rPr>
              <a:t>est</a:t>
            </a:r>
            <a:r>
              <a:rPr lang="gl-ES" dirty="0" smtClean="0">
                <a:cs typeface="Times New Roman" panose="02020603050405020304" pitchFamily="18" charset="0"/>
              </a:rPr>
              <a:t> </a:t>
            </a:r>
            <a:r>
              <a:rPr lang="gl-ES" dirty="0" err="1" smtClean="0">
                <a:cs typeface="Times New Roman" panose="02020603050405020304" pitchFamily="18" charset="0"/>
              </a:rPr>
              <a:t>laborum</a:t>
            </a:r>
            <a:r>
              <a:rPr lang="gl-ES" dirty="0" smtClean="0">
                <a:cs typeface="Times New Roman" panose="02020603050405020304" pitchFamily="18" charset="0"/>
              </a:rPr>
              <a:t>.</a:t>
            </a:r>
            <a:endParaRPr lang="gl-ES" dirty="0">
              <a:cs typeface="Times New Roman" panose="02020603050405020304" pitchFamily="18" charset="0"/>
            </a:endParaRPr>
          </a:p>
        </p:txBody>
      </p:sp>
      <p:sp>
        <p:nvSpPr>
          <p:cNvPr id="28" name="Marcador de texto 27"/>
          <p:cNvSpPr>
            <a:spLocks noGrp="1"/>
          </p:cNvSpPr>
          <p:nvPr>
            <p:ph type="body" sz="quarter" idx="12" hasCustomPrompt="1"/>
          </p:nvPr>
        </p:nvSpPr>
        <p:spPr>
          <a:xfrm>
            <a:off x="90470" y="1615164"/>
            <a:ext cx="3600000" cy="270000"/>
          </a:xfrm>
          <a:prstGeom prst="rect">
            <a:avLst/>
          </a:prstGeom>
        </p:spPr>
        <p:txBody>
          <a:bodyPr wrap="none"/>
          <a:lstStyle>
            <a:lvl1pPr marL="0" indent="0">
              <a:buNone/>
              <a:defRPr sz="1500">
                <a:solidFill>
                  <a:srgbClr val="E65600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gl-ES" dirty="0" smtClean="0"/>
              <a:t>Introdución e obxectivos</a:t>
            </a:r>
          </a:p>
        </p:txBody>
      </p:sp>
      <p:sp>
        <p:nvSpPr>
          <p:cNvPr id="30" name="Marcador de texto 29"/>
          <p:cNvSpPr>
            <a:spLocks noGrp="1"/>
          </p:cNvSpPr>
          <p:nvPr>
            <p:ph type="body" sz="quarter" idx="13" hasCustomPrompt="1"/>
          </p:nvPr>
        </p:nvSpPr>
        <p:spPr>
          <a:xfrm>
            <a:off x="49385" y="4063558"/>
            <a:ext cx="1800000" cy="27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solidFill>
                  <a:srgbClr val="E65600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gl-ES" dirty="0" smtClean="0"/>
              <a:t>Resultados</a:t>
            </a:r>
          </a:p>
        </p:txBody>
      </p:sp>
      <p:sp>
        <p:nvSpPr>
          <p:cNvPr id="39" name="Marcador de contenido 33"/>
          <p:cNvSpPr>
            <a:spLocks noGrp="1"/>
          </p:cNvSpPr>
          <p:nvPr>
            <p:ph sz="quarter" idx="15" hasCustomPrompt="1"/>
          </p:nvPr>
        </p:nvSpPr>
        <p:spPr>
          <a:xfrm>
            <a:off x="0" y="6888343"/>
            <a:ext cx="6858000" cy="1426253"/>
          </a:xfrm>
          <a:prstGeom prst="rect">
            <a:avLst/>
          </a:prstGeom>
          <a:solidFill>
            <a:srgbClr val="FFB381"/>
          </a:solidFill>
        </p:spPr>
        <p:txBody>
          <a:bodyPr wrap="none" numCol="3" spcCol="180000"/>
          <a:lstStyle>
            <a:lvl1pPr marL="0" indent="0" algn="l">
              <a:buNone/>
              <a:defRPr sz="1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algn="l"/>
            <a:r>
              <a:rPr lang="gl-ES" dirty="0" err="1" smtClean="0">
                <a:cs typeface="Times New Roman" panose="02020603050405020304" pitchFamily="18" charset="0"/>
              </a:rPr>
              <a:t>Lorem</a:t>
            </a:r>
            <a:r>
              <a:rPr lang="gl-ES" dirty="0" smtClean="0">
                <a:cs typeface="Times New Roman" panose="02020603050405020304" pitchFamily="18" charset="0"/>
              </a:rPr>
              <a:t> </a:t>
            </a:r>
            <a:r>
              <a:rPr lang="gl-ES" dirty="0" err="1" smtClean="0">
                <a:cs typeface="Times New Roman" panose="02020603050405020304" pitchFamily="18" charset="0"/>
              </a:rPr>
              <a:t>ipsum</a:t>
            </a:r>
            <a:r>
              <a:rPr lang="gl-ES" dirty="0" smtClean="0">
                <a:cs typeface="Times New Roman" panose="02020603050405020304" pitchFamily="18" charset="0"/>
              </a:rPr>
              <a:t> dolor </a:t>
            </a:r>
            <a:r>
              <a:rPr lang="gl-ES" dirty="0" err="1" smtClean="0">
                <a:cs typeface="Times New Roman" panose="02020603050405020304" pitchFamily="18" charset="0"/>
              </a:rPr>
              <a:t>sit</a:t>
            </a:r>
            <a:r>
              <a:rPr lang="gl-ES" dirty="0" smtClean="0">
                <a:cs typeface="Times New Roman" panose="02020603050405020304" pitchFamily="18" charset="0"/>
              </a:rPr>
              <a:t> </a:t>
            </a:r>
            <a:r>
              <a:rPr lang="gl-ES" dirty="0" err="1" smtClean="0">
                <a:cs typeface="Times New Roman" panose="02020603050405020304" pitchFamily="18" charset="0"/>
              </a:rPr>
              <a:t>amet</a:t>
            </a:r>
            <a:r>
              <a:rPr lang="gl-ES" dirty="0" smtClean="0">
                <a:cs typeface="Times New Roman" panose="02020603050405020304" pitchFamily="18" charset="0"/>
              </a:rPr>
              <a:t>, </a:t>
            </a:r>
            <a:r>
              <a:rPr lang="gl-ES" dirty="0" err="1" smtClean="0">
                <a:cs typeface="Times New Roman" panose="02020603050405020304" pitchFamily="18" charset="0"/>
              </a:rPr>
              <a:t>consectetur</a:t>
            </a:r>
            <a:r>
              <a:rPr lang="gl-ES" dirty="0" smtClean="0">
                <a:cs typeface="Times New Roman" panose="02020603050405020304" pitchFamily="18" charset="0"/>
              </a:rPr>
              <a:t> </a:t>
            </a:r>
            <a:r>
              <a:rPr lang="gl-ES" dirty="0" err="1" smtClean="0">
                <a:cs typeface="Times New Roman" panose="02020603050405020304" pitchFamily="18" charset="0"/>
              </a:rPr>
              <a:t>adipiscing</a:t>
            </a:r>
            <a:r>
              <a:rPr lang="gl-ES" dirty="0" smtClean="0">
                <a:cs typeface="Times New Roman" panose="02020603050405020304" pitchFamily="18" charset="0"/>
              </a:rPr>
              <a:t> </a:t>
            </a:r>
            <a:r>
              <a:rPr lang="gl-ES" dirty="0" err="1" smtClean="0">
                <a:cs typeface="Times New Roman" panose="02020603050405020304" pitchFamily="18" charset="0"/>
              </a:rPr>
              <a:t>elit</a:t>
            </a:r>
            <a:r>
              <a:rPr lang="gl-ES" dirty="0" smtClean="0">
                <a:cs typeface="Times New Roman" panose="02020603050405020304" pitchFamily="18" charset="0"/>
              </a:rPr>
              <a:t>, </a:t>
            </a:r>
            <a:r>
              <a:rPr lang="gl-ES" dirty="0" err="1" smtClean="0">
                <a:cs typeface="Times New Roman" panose="02020603050405020304" pitchFamily="18" charset="0"/>
              </a:rPr>
              <a:t>sed</a:t>
            </a:r>
            <a:r>
              <a:rPr lang="gl-ES" dirty="0" smtClean="0">
                <a:cs typeface="Times New Roman" panose="02020603050405020304" pitchFamily="18" charset="0"/>
              </a:rPr>
              <a:t> do </a:t>
            </a:r>
            <a:r>
              <a:rPr lang="gl-ES" dirty="0" err="1" smtClean="0">
                <a:cs typeface="Times New Roman" panose="02020603050405020304" pitchFamily="18" charset="0"/>
              </a:rPr>
              <a:t>eiusmod</a:t>
            </a:r>
            <a:r>
              <a:rPr lang="gl-ES" dirty="0" smtClean="0">
                <a:cs typeface="Times New Roman" panose="02020603050405020304" pitchFamily="18" charset="0"/>
              </a:rPr>
              <a:t> </a:t>
            </a:r>
            <a:r>
              <a:rPr lang="gl-ES" dirty="0" err="1" smtClean="0">
                <a:cs typeface="Times New Roman" panose="02020603050405020304" pitchFamily="18" charset="0"/>
              </a:rPr>
              <a:t>tempor</a:t>
            </a:r>
            <a:r>
              <a:rPr lang="gl-ES" dirty="0" smtClean="0">
                <a:cs typeface="Times New Roman" panose="02020603050405020304" pitchFamily="18" charset="0"/>
              </a:rPr>
              <a:t> </a:t>
            </a:r>
            <a:r>
              <a:rPr lang="gl-ES" dirty="0" err="1" smtClean="0">
                <a:cs typeface="Times New Roman" panose="02020603050405020304" pitchFamily="18" charset="0"/>
              </a:rPr>
              <a:t>incididunt</a:t>
            </a:r>
            <a:r>
              <a:rPr lang="gl-ES" dirty="0" smtClean="0">
                <a:cs typeface="Times New Roman" panose="02020603050405020304" pitchFamily="18" charset="0"/>
              </a:rPr>
              <a:t> ut </a:t>
            </a:r>
            <a:r>
              <a:rPr lang="gl-ES" dirty="0" err="1" smtClean="0">
                <a:cs typeface="Times New Roman" panose="02020603050405020304" pitchFamily="18" charset="0"/>
              </a:rPr>
              <a:t>labore</a:t>
            </a:r>
            <a:r>
              <a:rPr lang="gl-ES" dirty="0" smtClean="0">
                <a:cs typeface="Times New Roman" panose="02020603050405020304" pitchFamily="18" charset="0"/>
              </a:rPr>
              <a:t> </a:t>
            </a:r>
            <a:r>
              <a:rPr lang="gl-ES" dirty="0" err="1" smtClean="0">
                <a:cs typeface="Times New Roman" panose="02020603050405020304" pitchFamily="18" charset="0"/>
              </a:rPr>
              <a:t>et</a:t>
            </a:r>
            <a:r>
              <a:rPr lang="gl-ES" dirty="0" smtClean="0">
                <a:cs typeface="Times New Roman" panose="02020603050405020304" pitchFamily="18" charset="0"/>
              </a:rPr>
              <a:t> </a:t>
            </a:r>
            <a:r>
              <a:rPr lang="gl-ES" dirty="0" err="1" smtClean="0">
                <a:cs typeface="Times New Roman" panose="02020603050405020304" pitchFamily="18" charset="0"/>
              </a:rPr>
              <a:t>dolore</a:t>
            </a:r>
            <a:r>
              <a:rPr lang="gl-ES" dirty="0" smtClean="0">
                <a:cs typeface="Times New Roman" panose="02020603050405020304" pitchFamily="18" charset="0"/>
              </a:rPr>
              <a:t> magna </a:t>
            </a:r>
            <a:r>
              <a:rPr lang="gl-ES" dirty="0" err="1" smtClean="0">
                <a:cs typeface="Times New Roman" panose="02020603050405020304" pitchFamily="18" charset="0"/>
              </a:rPr>
              <a:t>aliqua</a:t>
            </a:r>
            <a:r>
              <a:rPr lang="gl-ES" dirty="0" smtClean="0">
                <a:cs typeface="Times New Roman" panose="02020603050405020304" pitchFamily="18" charset="0"/>
              </a:rPr>
              <a:t>. Ut </a:t>
            </a:r>
            <a:r>
              <a:rPr lang="gl-ES" dirty="0" err="1" smtClean="0">
                <a:cs typeface="Times New Roman" panose="02020603050405020304" pitchFamily="18" charset="0"/>
              </a:rPr>
              <a:t>enim</a:t>
            </a:r>
            <a:r>
              <a:rPr lang="gl-ES" dirty="0" smtClean="0">
                <a:cs typeface="Times New Roman" panose="02020603050405020304" pitchFamily="18" charset="0"/>
              </a:rPr>
              <a:t> </a:t>
            </a:r>
            <a:r>
              <a:rPr lang="gl-ES" dirty="0" err="1" smtClean="0">
                <a:cs typeface="Times New Roman" panose="02020603050405020304" pitchFamily="18" charset="0"/>
              </a:rPr>
              <a:t>ad</a:t>
            </a:r>
            <a:r>
              <a:rPr lang="gl-ES" dirty="0" smtClean="0">
                <a:cs typeface="Times New Roman" panose="02020603050405020304" pitchFamily="18" charset="0"/>
              </a:rPr>
              <a:t> </a:t>
            </a:r>
            <a:r>
              <a:rPr lang="gl-ES" dirty="0" err="1" smtClean="0">
                <a:cs typeface="Times New Roman" panose="02020603050405020304" pitchFamily="18" charset="0"/>
              </a:rPr>
              <a:t>minim</a:t>
            </a:r>
            <a:r>
              <a:rPr lang="gl-ES" dirty="0" smtClean="0">
                <a:cs typeface="Times New Roman" panose="02020603050405020304" pitchFamily="18" charset="0"/>
              </a:rPr>
              <a:t> </a:t>
            </a:r>
            <a:r>
              <a:rPr lang="gl-ES" dirty="0" err="1" smtClean="0">
                <a:cs typeface="Times New Roman" panose="02020603050405020304" pitchFamily="18" charset="0"/>
              </a:rPr>
              <a:t>veniam</a:t>
            </a:r>
            <a:r>
              <a:rPr lang="gl-ES" dirty="0" smtClean="0">
                <a:cs typeface="Times New Roman" panose="02020603050405020304" pitchFamily="18" charset="0"/>
              </a:rPr>
              <a:t>, </a:t>
            </a:r>
            <a:r>
              <a:rPr lang="gl-ES" dirty="0" err="1" smtClean="0">
                <a:cs typeface="Times New Roman" panose="02020603050405020304" pitchFamily="18" charset="0"/>
              </a:rPr>
              <a:t>quis</a:t>
            </a:r>
            <a:r>
              <a:rPr lang="gl-ES" dirty="0" smtClean="0">
                <a:cs typeface="Times New Roman" panose="02020603050405020304" pitchFamily="18" charset="0"/>
              </a:rPr>
              <a:t> </a:t>
            </a:r>
            <a:r>
              <a:rPr lang="gl-ES" dirty="0" err="1" smtClean="0">
                <a:cs typeface="Times New Roman" panose="02020603050405020304" pitchFamily="18" charset="0"/>
              </a:rPr>
              <a:t>nostrud</a:t>
            </a:r>
            <a:r>
              <a:rPr lang="gl-ES" dirty="0" smtClean="0">
                <a:cs typeface="Times New Roman" panose="02020603050405020304" pitchFamily="18" charset="0"/>
              </a:rPr>
              <a:t> </a:t>
            </a:r>
            <a:r>
              <a:rPr lang="gl-ES" dirty="0" err="1" smtClean="0">
                <a:cs typeface="Times New Roman" panose="02020603050405020304" pitchFamily="18" charset="0"/>
              </a:rPr>
              <a:t>exercitation</a:t>
            </a:r>
            <a:r>
              <a:rPr lang="gl-ES" dirty="0" smtClean="0">
                <a:cs typeface="Times New Roman" panose="02020603050405020304" pitchFamily="18" charset="0"/>
              </a:rPr>
              <a:t> </a:t>
            </a:r>
            <a:r>
              <a:rPr lang="gl-ES" dirty="0" err="1" smtClean="0">
                <a:cs typeface="Times New Roman" panose="02020603050405020304" pitchFamily="18" charset="0"/>
              </a:rPr>
              <a:t>ullamco</a:t>
            </a:r>
            <a:r>
              <a:rPr lang="gl-ES" dirty="0" smtClean="0">
                <a:cs typeface="Times New Roman" panose="02020603050405020304" pitchFamily="18" charset="0"/>
              </a:rPr>
              <a:t> </a:t>
            </a:r>
            <a:r>
              <a:rPr lang="gl-ES" dirty="0" err="1" smtClean="0">
                <a:cs typeface="Times New Roman" panose="02020603050405020304" pitchFamily="18" charset="0"/>
              </a:rPr>
              <a:t>laboris</a:t>
            </a:r>
            <a:r>
              <a:rPr lang="gl-ES" dirty="0" smtClean="0">
                <a:cs typeface="Times New Roman" panose="02020603050405020304" pitchFamily="18" charset="0"/>
              </a:rPr>
              <a:t> </a:t>
            </a:r>
            <a:r>
              <a:rPr lang="gl-ES" dirty="0" err="1" smtClean="0">
                <a:cs typeface="Times New Roman" panose="02020603050405020304" pitchFamily="18" charset="0"/>
              </a:rPr>
              <a:t>nisi</a:t>
            </a:r>
            <a:r>
              <a:rPr lang="gl-ES" dirty="0" smtClean="0">
                <a:cs typeface="Times New Roman" panose="02020603050405020304" pitchFamily="18" charset="0"/>
              </a:rPr>
              <a:t> ut </a:t>
            </a:r>
            <a:r>
              <a:rPr lang="gl-ES" dirty="0" err="1" smtClean="0">
                <a:cs typeface="Times New Roman" panose="02020603050405020304" pitchFamily="18" charset="0"/>
              </a:rPr>
              <a:t>aliquip</a:t>
            </a:r>
            <a:r>
              <a:rPr lang="gl-ES" dirty="0" smtClean="0">
                <a:cs typeface="Times New Roman" panose="02020603050405020304" pitchFamily="18" charset="0"/>
              </a:rPr>
              <a:t> </a:t>
            </a:r>
            <a:r>
              <a:rPr lang="gl-ES" dirty="0" err="1" smtClean="0">
                <a:cs typeface="Times New Roman" panose="02020603050405020304" pitchFamily="18" charset="0"/>
              </a:rPr>
              <a:t>ex</a:t>
            </a:r>
            <a:r>
              <a:rPr lang="gl-ES" dirty="0" smtClean="0">
                <a:cs typeface="Times New Roman" panose="02020603050405020304" pitchFamily="18" charset="0"/>
              </a:rPr>
              <a:t> ea </a:t>
            </a:r>
            <a:r>
              <a:rPr lang="gl-ES" dirty="0" err="1" smtClean="0">
                <a:cs typeface="Times New Roman" panose="02020603050405020304" pitchFamily="18" charset="0"/>
              </a:rPr>
              <a:t>commodo</a:t>
            </a:r>
            <a:r>
              <a:rPr lang="gl-ES" dirty="0" smtClean="0">
                <a:cs typeface="Times New Roman" panose="02020603050405020304" pitchFamily="18" charset="0"/>
              </a:rPr>
              <a:t> </a:t>
            </a:r>
            <a:r>
              <a:rPr lang="gl-ES" dirty="0" err="1" smtClean="0">
                <a:cs typeface="Times New Roman" panose="02020603050405020304" pitchFamily="18" charset="0"/>
              </a:rPr>
              <a:t>consequat</a:t>
            </a:r>
            <a:r>
              <a:rPr lang="gl-ES" dirty="0" smtClean="0">
                <a:cs typeface="Times New Roman" panose="02020603050405020304" pitchFamily="18" charset="0"/>
              </a:rPr>
              <a:t>. </a:t>
            </a:r>
          </a:p>
          <a:p>
            <a:pPr algn="l"/>
            <a:endParaRPr lang="gl-ES" dirty="0">
              <a:cs typeface="Times New Roman" panose="02020603050405020304" pitchFamily="18" charset="0"/>
            </a:endParaRPr>
          </a:p>
        </p:txBody>
      </p:sp>
      <p:sp>
        <p:nvSpPr>
          <p:cNvPr id="43" name="Marcador de contenido 33"/>
          <p:cNvSpPr>
            <a:spLocks noGrp="1"/>
          </p:cNvSpPr>
          <p:nvPr>
            <p:ph sz="quarter" idx="14" hasCustomPrompt="1"/>
          </p:nvPr>
        </p:nvSpPr>
        <p:spPr>
          <a:xfrm>
            <a:off x="117228" y="4341993"/>
            <a:ext cx="4369047" cy="2057427"/>
          </a:xfrm>
          <a:prstGeom prst="rect">
            <a:avLst/>
          </a:prstGeom>
        </p:spPr>
        <p:txBody>
          <a:bodyPr wrap="none" numCol="2" spcCol="180000"/>
          <a:lstStyle>
            <a:lvl1pPr marL="0" indent="0" algn="l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algn="l"/>
            <a:r>
              <a:rPr lang="es-ES" dirty="0" err="1" smtClean="0">
                <a:cs typeface="Times New Roman" panose="02020603050405020304" pitchFamily="18" charset="0"/>
              </a:rPr>
              <a:t>Insira</a:t>
            </a:r>
            <a:r>
              <a:rPr lang="es-ES" dirty="0" smtClean="0">
                <a:cs typeface="Times New Roman" panose="02020603050405020304" pitchFamily="18" charset="0"/>
              </a:rPr>
              <a:t> os resultados en diferentes formatos.  </a:t>
            </a:r>
            <a:endParaRPr lang="gl-ES" dirty="0" smtClean="0">
              <a:cs typeface="Times New Roman" panose="02020603050405020304" pitchFamily="18" charset="0"/>
            </a:endParaRPr>
          </a:p>
          <a:p>
            <a:pPr algn="l"/>
            <a:endParaRPr lang="gl-ES" dirty="0">
              <a:cs typeface="Times New Roman" panose="02020603050405020304" pitchFamily="18" charset="0"/>
            </a:endParaRPr>
          </a:p>
        </p:txBody>
      </p:sp>
      <p:sp>
        <p:nvSpPr>
          <p:cNvPr id="47" name="Marcador de texto 46"/>
          <p:cNvSpPr>
            <a:spLocks noGrp="1"/>
          </p:cNvSpPr>
          <p:nvPr>
            <p:ph type="body" sz="quarter" idx="17" hasCustomPrompt="1"/>
          </p:nvPr>
        </p:nvSpPr>
        <p:spPr>
          <a:xfrm>
            <a:off x="90471" y="123560"/>
            <a:ext cx="4176730" cy="78945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2800" b="1">
                <a:solidFill>
                  <a:srgbClr val="E65600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s-ES" dirty="0" smtClean="0"/>
              <a:t>Título da comunicación póster</a:t>
            </a:r>
            <a:endParaRPr lang="gl-ES" dirty="0"/>
          </a:p>
        </p:txBody>
      </p:sp>
      <p:sp>
        <p:nvSpPr>
          <p:cNvPr id="49" name="Marcador de texto 48"/>
          <p:cNvSpPr>
            <a:spLocks noGrp="1"/>
          </p:cNvSpPr>
          <p:nvPr>
            <p:ph type="body" sz="quarter" idx="18" hasCustomPrompt="1"/>
          </p:nvPr>
        </p:nvSpPr>
        <p:spPr>
          <a:xfrm>
            <a:off x="90488" y="912814"/>
            <a:ext cx="2747962" cy="3817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50" i="1">
                <a:solidFill>
                  <a:srgbClr val="FFB38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es-ES" dirty="0" smtClean="0"/>
              <a:t>Autor/a</a:t>
            </a:r>
            <a:br>
              <a:rPr lang="es-ES" dirty="0" smtClean="0"/>
            </a:br>
            <a:r>
              <a:rPr lang="es-ES" dirty="0" smtClean="0"/>
              <a:t>Universidade</a:t>
            </a:r>
            <a:endParaRPr lang="gl-ES" dirty="0"/>
          </a:p>
        </p:txBody>
      </p:sp>
      <p:sp>
        <p:nvSpPr>
          <p:cNvPr id="51" name="Marcador de texto 50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6519914"/>
            <a:ext cx="1800000" cy="27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u="sng">
                <a:solidFill>
                  <a:srgbClr val="E65600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s-ES" dirty="0" err="1" smtClean="0"/>
              <a:t>Conclusións</a:t>
            </a:r>
            <a:endParaRPr lang="gl-ES" dirty="0"/>
          </a:p>
        </p:txBody>
      </p:sp>
      <p:sp>
        <p:nvSpPr>
          <p:cNvPr id="53" name="Marcador de texto 52"/>
          <p:cNvSpPr>
            <a:spLocks noGrp="1"/>
          </p:cNvSpPr>
          <p:nvPr>
            <p:ph type="body" sz="quarter" idx="20" hasCustomPrompt="1"/>
          </p:nvPr>
        </p:nvSpPr>
        <p:spPr>
          <a:xfrm>
            <a:off x="0" y="8416925"/>
            <a:ext cx="1800000" cy="27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solidFill>
                  <a:srgbClr val="E65600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s-ES" dirty="0" smtClean="0"/>
              <a:t>Referencias</a:t>
            </a:r>
            <a:endParaRPr lang="gl-ES" dirty="0"/>
          </a:p>
        </p:txBody>
      </p:sp>
      <p:sp>
        <p:nvSpPr>
          <p:cNvPr id="57" name="Marcador de contenido 56"/>
          <p:cNvSpPr>
            <a:spLocks noGrp="1"/>
          </p:cNvSpPr>
          <p:nvPr>
            <p:ph sz="quarter" idx="22" hasCustomPrompt="1"/>
          </p:nvPr>
        </p:nvSpPr>
        <p:spPr>
          <a:xfrm>
            <a:off x="4676775" y="4341993"/>
            <a:ext cx="2057400" cy="2057220"/>
          </a:xfrm>
          <a:prstGeom prst="rect">
            <a:avLst/>
          </a:prstGeom>
        </p:spPr>
        <p:txBody>
          <a:bodyPr wrap="none"/>
          <a:lstStyle>
            <a:lvl1pPr marL="0" indent="0" algn="just">
              <a:lnSpc>
                <a:spcPct val="100000"/>
              </a:lnSpc>
              <a:spcBef>
                <a:spcPts val="0"/>
              </a:spcBef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es-ES" dirty="0" err="1" smtClean="0"/>
              <a:t>Insira</a:t>
            </a:r>
            <a:r>
              <a:rPr lang="es-ES" dirty="0" smtClean="0"/>
              <a:t> os resultados en </a:t>
            </a:r>
            <a:br>
              <a:rPr lang="es-ES" dirty="0" smtClean="0"/>
            </a:br>
            <a:r>
              <a:rPr lang="es-ES" dirty="0" smtClean="0"/>
              <a:t>diferentes formatos. </a:t>
            </a:r>
          </a:p>
          <a:p>
            <a:pPr lvl="0"/>
            <a:endParaRPr lang="gl-ES" dirty="0"/>
          </a:p>
        </p:txBody>
      </p:sp>
      <p:sp>
        <p:nvSpPr>
          <p:cNvPr id="59" name="Marcador de texto 58"/>
          <p:cNvSpPr>
            <a:spLocks noGrp="1"/>
          </p:cNvSpPr>
          <p:nvPr>
            <p:ph type="body" sz="quarter" idx="23" hasCustomPrompt="1"/>
          </p:nvPr>
        </p:nvSpPr>
        <p:spPr>
          <a:xfrm>
            <a:off x="117228" y="8767189"/>
            <a:ext cx="6616947" cy="688229"/>
          </a:xfrm>
          <a:prstGeom prst="rect">
            <a:avLst/>
          </a:prstGeom>
        </p:spPr>
        <p:txBody>
          <a:bodyPr numCol="3" spcCol="3600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342900" indent="0">
              <a:lnSpc>
                <a:spcPct val="100000"/>
              </a:lnSpc>
              <a:spcBef>
                <a:spcPts val="0"/>
              </a:spcBef>
              <a:buNone/>
              <a:defRPr sz="8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 marL="685800" indent="0">
              <a:lnSpc>
                <a:spcPct val="100000"/>
              </a:lnSpc>
              <a:spcBef>
                <a:spcPts val="0"/>
              </a:spcBef>
              <a:buNone/>
              <a:defRPr sz="8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 marL="1028700" indent="0">
              <a:lnSpc>
                <a:spcPct val="100000"/>
              </a:lnSpc>
              <a:spcBef>
                <a:spcPts val="0"/>
              </a:spcBef>
              <a:buNone/>
              <a:defRPr sz="8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 marL="1371600" indent="0">
              <a:lnSpc>
                <a:spcPct val="100000"/>
              </a:lnSpc>
              <a:spcBef>
                <a:spcPts val="0"/>
              </a:spcBef>
              <a:buNone/>
              <a:defRPr sz="8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gl-ES" noProof="0" dirty="0" smtClean="0"/>
              <a:t>Engada as referencias bibliográficas. Como máximo 6.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gl-ES" noProof="0" dirty="0" smtClean="0"/>
              <a:t>Engada as referencias bibliográficas. Como máximo 6.</a:t>
            </a:r>
          </a:p>
          <a:p>
            <a:pPr lvl="0"/>
            <a:r>
              <a:rPr lang="gl-ES" noProof="0" dirty="0" smtClean="0"/>
              <a:t>Engada as referencias bibliográficas. Como máximo 6.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gl-ES" noProof="0" dirty="0" smtClean="0"/>
              <a:t>Engada as referencias bibliográficas. Como máximo 6.</a:t>
            </a:r>
          </a:p>
          <a:p>
            <a:pPr lvl="0"/>
            <a:r>
              <a:rPr lang="gl-ES" noProof="0" dirty="0" smtClean="0"/>
              <a:t>Engada as referencias bibliográficas. Como máximo 6.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gl-ES" noProof="0" dirty="0" smtClean="0"/>
              <a:t>Engada as referencias bibliográficas. Como máximo 6.</a:t>
            </a:r>
          </a:p>
          <a:p>
            <a:pPr lvl="0"/>
            <a:r>
              <a:rPr lang="gl-ES" noProof="0" dirty="0" smtClean="0"/>
              <a:t>Engada as referencias bibliográficas. Como máximo 6.</a:t>
            </a:r>
          </a:p>
        </p:txBody>
      </p:sp>
    </p:spTree>
    <p:extLst>
      <p:ext uri="{BB962C8B-B14F-4D97-AF65-F5344CB8AC3E}">
        <p14:creationId xmlns:p14="http://schemas.microsoft.com/office/powerpoint/2010/main" val="851698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4806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8" r:id="rId2"/>
    <p:sldLayoutId id="2147483675" r:id="rId3"/>
  </p:sldLayoutIdLst>
  <p:timing>
    <p:tnLst>
      <p:par>
        <p:cTn id="1" dur="indefinite" restart="never" nodeType="tmRoot"/>
      </p:par>
    </p:tnLst>
  </p:timing>
  <p:txStyles>
    <p:titleStyle>
      <a:lvl1pPr marL="0" marR="0" indent="0" algn="l" defTabSz="685800" rtl="0" eaLnBrk="1" fontAlgn="auto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600" kern="1200" baseline="0">
          <a:solidFill>
            <a:schemeClr val="tx1"/>
          </a:solidFill>
          <a:latin typeface="Franklin Gothic Demi" panose="020B0703020102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5" name="Marcador de contenido 4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17"/>
          </p:nvPr>
        </p:nvSpPr>
        <p:spPr>
          <a:xfrm>
            <a:off x="82297" y="286127"/>
            <a:ext cx="6248545" cy="612105"/>
          </a:xfrm>
        </p:spPr>
        <p:txBody>
          <a:bodyPr/>
          <a:lstStyle/>
          <a:p>
            <a:endParaRPr lang="gl-ES" dirty="0"/>
          </a:p>
        </p:txBody>
      </p:sp>
      <p:sp>
        <p:nvSpPr>
          <p:cNvPr id="8" name="Marcador de texto 7"/>
          <p:cNvSpPr>
            <a:spLocks noGrp="1"/>
          </p:cNvSpPr>
          <p:nvPr>
            <p:ph type="body" sz="quarter" idx="18"/>
          </p:nvPr>
        </p:nvSpPr>
        <p:spPr>
          <a:xfrm>
            <a:off x="90470" y="890242"/>
            <a:ext cx="2747962" cy="381716"/>
          </a:xfrm>
        </p:spPr>
        <p:txBody>
          <a:bodyPr/>
          <a:lstStyle/>
          <a:p>
            <a:endParaRPr lang="gl-ES" dirty="0"/>
          </a:p>
        </p:txBody>
      </p:sp>
      <p:sp>
        <p:nvSpPr>
          <p:cNvPr id="9" name="Marcador de texto 8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10" name="Marcador de texto 9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11" name="Marcador de contenido 10"/>
          <p:cNvSpPr>
            <a:spLocks noGrp="1"/>
          </p:cNvSpPr>
          <p:nvPr>
            <p:ph sz="quarter" idx="22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12" name="Marcador de texto 11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87971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4" name="Marcador de contenido 3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Marcador de contenido 6"/>
          <p:cNvSpPr>
            <a:spLocks noGrp="1"/>
          </p:cNvSpPr>
          <p:nvPr>
            <p:ph sz="quarter" idx="22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8" name="Marcador de texto 7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9" name="Marcador de contenido 8"/>
          <p:cNvSpPr>
            <a:spLocks noGrp="1"/>
          </p:cNvSpPr>
          <p:nvPr>
            <p:ph sz="quarter" idx="24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10" name="Marcador de texto 9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11" name="Marcador de SmartArt 10"/>
          <p:cNvSpPr>
            <a:spLocks noGrp="1"/>
          </p:cNvSpPr>
          <p:nvPr>
            <p:ph type="dgm" sz="quarter" idx="26"/>
          </p:nvPr>
        </p:nvSpPr>
        <p:spPr/>
      </p:sp>
      <p:sp>
        <p:nvSpPr>
          <p:cNvPr id="12" name="Marcador de gráfico 11"/>
          <p:cNvSpPr>
            <a:spLocks noGrp="1"/>
          </p:cNvSpPr>
          <p:nvPr>
            <p:ph type="chart" sz="quarter" idx="27"/>
          </p:nvPr>
        </p:nvSpPr>
        <p:spPr/>
      </p:sp>
      <p:sp>
        <p:nvSpPr>
          <p:cNvPr id="13" name="Marcador de posición de imagen 12"/>
          <p:cNvSpPr>
            <a:spLocks noGrp="1"/>
          </p:cNvSpPr>
          <p:nvPr>
            <p:ph type="pic" sz="quarter" idx="28"/>
          </p:nvPr>
        </p:nvSpPr>
        <p:spPr/>
      </p:sp>
      <p:sp>
        <p:nvSpPr>
          <p:cNvPr id="14" name="Marcador de texto 13"/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15" name="Marcador de texto 14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7328845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890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EE69F307789D84F9CD88FE29D4D2E2D" ma:contentTypeVersion="13" ma:contentTypeDescription="Crear nuevo documento." ma:contentTypeScope="" ma:versionID="cebc3865df1d52eadeabf5650e1554aa">
  <xsd:schema xmlns:xsd="http://www.w3.org/2001/XMLSchema" xmlns:xs="http://www.w3.org/2001/XMLSchema" xmlns:p="http://schemas.microsoft.com/office/2006/metadata/properties" xmlns:ns3="4949d121-141c-4dd3-b84e-ab7a8fb81b78" targetNamespace="http://schemas.microsoft.com/office/2006/metadata/properties" ma:root="true" ma:fieldsID="cf872ff1e9040e4545032e06f7925c9f" ns3:_="">
    <xsd:import namespace="4949d121-141c-4dd3-b84e-ab7a8fb81b7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LengthInSecond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_activity" minOccurs="0"/>
                <xsd:element ref="ns3:MediaServiceLocation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49d121-141c-4dd3-b84e-ab7a8fb81b7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Length (seconds)" ma:internalName="MediaLengthInSeconds" ma:readOnly="true">
      <xsd:simpleType>
        <xsd:restriction base="dms:Unknown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_activity" ma:index="16" nillable="true" ma:displayName="_activity" ma:hidden="true" ma:internalName="_activity">
      <xsd:simpleType>
        <xsd:restriction base="dms:Note"/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1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19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949d121-141c-4dd3-b84e-ab7a8fb81b78" xsi:nil="true"/>
  </documentManagement>
</p:properties>
</file>

<file path=customXml/itemProps1.xml><?xml version="1.0" encoding="utf-8"?>
<ds:datastoreItem xmlns:ds="http://schemas.openxmlformats.org/officeDocument/2006/customXml" ds:itemID="{D7BEC7E9-22CD-4AC4-9847-AEC97C554B6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B34AE2E-6E68-4F5F-9FAD-169DA60EA74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949d121-141c-4dd3-b84e-ab7a8fb81b7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091C96C-61D4-47B0-B6EC-E78ADBF31DD4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4949d121-141c-4dd3-b84e-ab7a8fb81b78"/>
    <ds:schemaRef ds:uri="http://purl.org/dc/dcmitype/"/>
    <ds:schemaRef ds:uri="http://schemas.openxmlformats.org/package/2006/metadata/core-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5975</TotalTime>
  <Words>0</Words>
  <Application>Microsoft Office PowerPoint</Application>
  <PresentationFormat>A4 (210 x 297 mm)</PresentationFormat>
  <Paragraphs>0</Paragraphs>
  <Slides>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</vt:i4>
      </vt:variant>
    </vt:vector>
  </HeadingPairs>
  <TitlesOfParts>
    <vt:vector size="10" baseType="lpstr">
      <vt:lpstr>Arial</vt:lpstr>
      <vt:lpstr>Calibri</vt:lpstr>
      <vt:lpstr>Franklin Gothic Demi</vt:lpstr>
      <vt:lpstr>Franklin Gothic Medium</vt:lpstr>
      <vt:lpstr>Times New Roman</vt:lpstr>
      <vt:lpstr>Verdana</vt:lpstr>
      <vt:lpstr>Tema de Office</vt:lpstr>
      <vt:lpstr>Presentación de PowerPoint</vt:lpstr>
      <vt:lpstr>Presentación de PowerPoint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Maria Angeles Villar Lemos</dc:creator>
  <cp:lastModifiedBy>María Ángeles Villar Lemos</cp:lastModifiedBy>
  <cp:revision>87</cp:revision>
  <dcterms:created xsi:type="dcterms:W3CDTF">2023-06-22T15:29:34Z</dcterms:created>
  <dcterms:modified xsi:type="dcterms:W3CDTF">2024-07-10T11:09:28Z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0x010100CEE69F307789D84F9CD88FE29D4D2E2D</vt:lpwstr>
  </property>
</Properties>
</file>